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sldIdLst>
    <p:sldId id="579" r:id="rId2"/>
    <p:sldId id="605" r:id="rId3"/>
    <p:sldId id="262" r:id="rId4"/>
    <p:sldId id="597" r:id="rId5"/>
    <p:sldId id="598" r:id="rId6"/>
    <p:sldId id="599" r:id="rId7"/>
    <p:sldId id="581" r:id="rId8"/>
    <p:sldId id="600" r:id="rId9"/>
    <p:sldId id="604" r:id="rId10"/>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87C7"/>
    <a:srgbClr val="3AA4FF"/>
    <a:srgbClr val="3399FF"/>
    <a:srgbClr val="C451CC"/>
    <a:srgbClr val="B44D00"/>
    <a:srgbClr val="5483C3"/>
    <a:srgbClr val="FF882D"/>
    <a:srgbClr val="076785"/>
    <a:srgbClr val="FA2129"/>
    <a:srgbClr val="4C4C4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716" y="24"/>
      </p:cViewPr>
      <p:guideLst/>
    </p:cSldViewPr>
  </p:slideViewPr>
  <p:notesTextViewPr>
    <p:cViewPr>
      <p:scale>
        <a:sx n="1" d="1"/>
        <a:sy n="1" d="1"/>
      </p:scale>
      <p:origin x="0" y="0"/>
    </p:cViewPr>
  </p:notesTextViewPr>
  <p:sorterViewPr>
    <p:cViewPr>
      <p:scale>
        <a:sx n="184" d="100"/>
        <a:sy n="184" d="100"/>
      </p:scale>
      <p:origin x="0" y="-5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051ECB6-D748-4582-8546-1CDE459179C3}"/>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6CF407CE-560D-409A-BDE2-DF7E1E1D41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588779CE-D174-46BF-8B45-56D06ED361B2}"/>
              </a:ext>
            </a:extLst>
          </p:cNvPr>
          <p:cNvSpPr>
            <a:spLocks noGrp="1"/>
          </p:cNvSpPr>
          <p:nvPr>
            <p:ph type="dt" sz="half" idx="10"/>
          </p:nvPr>
        </p:nvSpPr>
        <p:spPr/>
        <p:txBody>
          <a:bodyPr/>
          <a:lstStyle/>
          <a:p>
            <a:fld id="{4CF56121-E114-4E0B-A391-895F287C0D6B}" type="datetimeFigureOut">
              <a:rPr lang="nb-NO" smtClean="0"/>
              <a:t>05.08.2022</a:t>
            </a:fld>
            <a:endParaRPr lang="nb-NO"/>
          </a:p>
        </p:txBody>
      </p:sp>
      <p:sp>
        <p:nvSpPr>
          <p:cNvPr id="5" name="Plassholder for bunntekst 4">
            <a:extLst>
              <a:ext uri="{FF2B5EF4-FFF2-40B4-BE49-F238E27FC236}">
                <a16:creationId xmlns:a16="http://schemas.microsoft.com/office/drawing/2014/main" id="{DB38B0CE-4720-4589-948B-6569E460C36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0D0E7DB-8595-4C35-8B47-C8DE9C06B402}"/>
              </a:ext>
            </a:extLst>
          </p:cNvPr>
          <p:cNvSpPr>
            <a:spLocks noGrp="1"/>
          </p:cNvSpPr>
          <p:nvPr>
            <p:ph type="sldNum" sz="quarter" idx="12"/>
          </p:nvPr>
        </p:nvSpPr>
        <p:spPr/>
        <p:txBody>
          <a:bodyPr/>
          <a:lstStyle/>
          <a:p>
            <a:fld id="{9EEB1495-1FD4-4B50-93BA-C523C1447A21}" type="slidenum">
              <a:rPr lang="nb-NO" smtClean="0"/>
              <a:t>‹#›</a:t>
            </a:fld>
            <a:endParaRPr lang="nb-NO"/>
          </a:p>
        </p:txBody>
      </p:sp>
    </p:spTree>
    <p:extLst>
      <p:ext uri="{BB962C8B-B14F-4D97-AF65-F5344CB8AC3E}">
        <p14:creationId xmlns:p14="http://schemas.microsoft.com/office/powerpoint/2010/main" val="1489367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E144B08-61EA-40FD-B12C-39648D138D68}"/>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4D9C034B-C553-4F23-84AC-A3765F6570EE}"/>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0B58DF40-0F7A-4AA7-81D9-6EDA23C9BAD1}"/>
              </a:ext>
            </a:extLst>
          </p:cNvPr>
          <p:cNvSpPr>
            <a:spLocks noGrp="1"/>
          </p:cNvSpPr>
          <p:nvPr>
            <p:ph type="dt" sz="half" idx="10"/>
          </p:nvPr>
        </p:nvSpPr>
        <p:spPr/>
        <p:txBody>
          <a:bodyPr/>
          <a:lstStyle/>
          <a:p>
            <a:fld id="{4CF56121-E114-4E0B-A391-895F287C0D6B}" type="datetimeFigureOut">
              <a:rPr lang="nb-NO" smtClean="0"/>
              <a:t>05.08.2022</a:t>
            </a:fld>
            <a:endParaRPr lang="nb-NO"/>
          </a:p>
        </p:txBody>
      </p:sp>
      <p:sp>
        <p:nvSpPr>
          <p:cNvPr id="5" name="Plassholder for bunntekst 4">
            <a:extLst>
              <a:ext uri="{FF2B5EF4-FFF2-40B4-BE49-F238E27FC236}">
                <a16:creationId xmlns:a16="http://schemas.microsoft.com/office/drawing/2014/main" id="{6943EBEE-670A-47F6-A8AC-93141C1FC749}"/>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8DE9D876-CED8-48CC-81E2-B4DF4AB5B1B9}"/>
              </a:ext>
            </a:extLst>
          </p:cNvPr>
          <p:cNvSpPr>
            <a:spLocks noGrp="1"/>
          </p:cNvSpPr>
          <p:nvPr>
            <p:ph type="sldNum" sz="quarter" idx="12"/>
          </p:nvPr>
        </p:nvSpPr>
        <p:spPr/>
        <p:txBody>
          <a:bodyPr/>
          <a:lstStyle/>
          <a:p>
            <a:fld id="{9EEB1495-1FD4-4B50-93BA-C523C1447A21}" type="slidenum">
              <a:rPr lang="nb-NO" smtClean="0"/>
              <a:t>‹#›</a:t>
            </a:fld>
            <a:endParaRPr lang="nb-NO"/>
          </a:p>
        </p:txBody>
      </p:sp>
    </p:spTree>
    <p:extLst>
      <p:ext uri="{BB962C8B-B14F-4D97-AF65-F5344CB8AC3E}">
        <p14:creationId xmlns:p14="http://schemas.microsoft.com/office/powerpoint/2010/main" val="3060473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33F8F5CB-6C26-4F6C-BBEE-CA4AA9EA3F4A}"/>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69B95AD2-8A63-4173-B8CE-6FFCBDA3FAA0}"/>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7CE3C65A-846B-462E-9E83-02AEDF7E5BA1}"/>
              </a:ext>
            </a:extLst>
          </p:cNvPr>
          <p:cNvSpPr>
            <a:spLocks noGrp="1"/>
          </p:cNvSpPr>
          <p:nvPr>
            <p:ph type="dt" sz="half" idx="10"/>
          </p:nvPr>
        </p:nvSpPr>
        <p:spPr/>
        <p:txBody>
          <a:bodyPr/>
          <a:lstStyle/>
          <a:p>
            <a:fld id="{4CF56121-E114-4E0B-A391-895F287C0D6B}" type="datetimeFigureOut">
              <a:rPr lang="nb-NO" smtClean="0"/>
              <a:t>05.08.2022</a:t>
            </a:fld>
            <a:endParaRPr lang="nb-NO"/>
          </a:p>
        </p:txBody>
      </p:sp>
      <p:sp>
        <p:nvSpPr>
          <p:cNvPr id="5" name="Plassholder for bunntekst 4">
            <a:extLst>
              <a:ext uri="{FF2B5EF4-FFF2-40B4-BE49-F238E27FC236}">
                <a16:creationId xmlns:a16="http://schemas.microsoft.com/office/drawing/2014/main" id="{24EE97CA-DEC1-4F85-AE44-9652B955C290}"/>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EA51058F-C9B7-47DF-8F6A-E378D97FE041}"/>
              </a:ext>
            </a:extLst>
          </p:cNvPr>
          <p:cNvSpPr>
            <a:spLocks noGrp="1"/>
          </p:cNvSpPr>
          <p:nvPr>
            <p:ph type="sldNum" sz="quarter" idx="12"/>
          </p:nvPr>
        </p:nvSpPr>
        <p:spPr/>
        <p:txBody>
          <a:bodyPr/>
          <a:lstStyle/>
          <a:p>
            <a:fld id="{9EEB1495-1FD4-4B50-93BA-C523C1447A21}" type="slidenum">
              <a:rPr lang="nb-NO" smtClean="0"/>
              <a:t>‹#›</a:t>
            </a:fld>
            <a:endParaRPr lang="nb-NO"/>
          </a:p>
        </p:txBody>
      </p:sp>
    </p:spTree>
    <p:extLst>
      <p:ext uri="{BB962C8B-B14F-4D97-AF65-F5344CB8AC3E}">
        <p14:creationId xmlns:p14="http://schemas.microsoft.com/office/powerpoint/2010/main" val="4259662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F406454-A0E5-4524-9C78-101D03F4CADA}"/>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F2AB97C3-5432-4DE9-9DCC-8884EFC16ABC}"/>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3AFC8EB9-343A-463E-BE16-3E015AB48F4B}"/>
              </a:ext>
            </a:extLst>
          </p:cNvPr>
          <p:cNvSpPr>
            <a:spLocks noGrp="1"/>
          </p:cNvSpPr>
          <p:nvPr>
            <p:ph type="dt" sz="half" idx="10"/>
          </p:nvPr>
        </p:nvSpPr>
        <p:spPr/>
        <p:txBody>
          <a:bodyPr/>
          <a:lstStyle/>
          <a:p>
            <a:fld id="{4CF56121-E114-4E0B-A391-895F287C0D6B}" type="datetimeFigureOut">
              <a:rPr lang="nb-NO" smtClean="0"/>
              <a:t>05.08.2022</a:t>
            </a:fld>
            <a:endParaRPr lang="nb-NO"/>
          </a:p>
        </p:txBody>
      </p:sp>
      <p:sp>
        <p:nvSpPr>
          <p:cNvPr id="5" name="Plassholder for bunntekst 4">
            <a:extLst>
              <a:ext uri="{FF2B5EF4-FFF2-40B4-BE49-F238E27FC236}">
                <a16:creationId xmlns:a16="http://schemas.microsoft.com/office/drawing/2014/main" id="{2EDF8917-158B-43F8-9199-80AE1EC66295}"/>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32208801-5C74-44C5-8961-1701E43DD9A2}"/>
              </a:ext>
            </a:extLst>
          </p:cNvPr>
          <p:cNvSpPr>
            <a:spLocks noGrp="1"/>
          </p:cNvSpPr>
          <p:nvPr>
            <p:ph type="sldNum" sz="quarter" idx="12"/>
          </p:nvPr>
        </p:nvSpPr>
        <p:spPr/>
        <p:txBody>
          <a:bodyPr/>
          <a:lstStyle/>
          <a:p>
            <a:fld id="{9EEB1495-1FD4-4B50-93BA-C523C1447A21}" type="slidenum">
              <a:rPr lang="nb-NO" smtClean="0"/>
              <a:t>‹#›</a:t>
            </a:fld>
            <a:endParaRPr lang="nb-NO"/>
          </a:p>
        </p:txBody>
      </p:sp>
    </p:spTree>
    <p:extLst>
      <p:ext uri="{BB962C8B-B14F-4D97-AF65-F5344CB8AC3E}">
        <p14:creationId xmlns:p14="http://schemas.microsoft.com/office/powerpoint/2010/main" val="3624957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BE4C11E-39F3-4B09-AD86-D862E739662D}"/>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7E829DA6-3DCB-4068-8A27-1EB979D7DF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74ECA812-1CD0-4F41-A063-E454C182FF51}"/>
              </a:ext>
            </a:extLst>
          </p:cNvPr>
          <p:cNvSpPr>
            <a:spLocks noGrp="1"/>
          </p:cNvSpPr>
          <p:nvPr>
            <p:ph type="dt" sz="half" idx="10"/>
          </p:nvPr>
        </p:nvSpPr>
        <p:spPr/>
        <p:txBody>
          <a:bodyPr/>
          <a:lstStyle/>
          <a:p>
            <a:fld id="{4CF56121-E114-4E0B-A391-895F287C0D6B}" type="datetimeFigureOut">
              <a:rPr lang="nb-NO" smtClean="0"/>
              <a:t>05.08.2022</a:t>
            </a:fld>
            <a:endParaRPr lang="nb-NO"/>
          </a:p>
        </p:txBody>
      </p:sp>
      <p:sp>
        <p:nvSpPr>
          <p:cNvPr id="5" name="Plassholder for bunntekst 4">
            <a:extLst>
              <a:ext uri="{FF2B5EF4-FFF2-40B4-BE49-F238E27FC236}">
                <a16:creationId xmlns:a16="http://schemas.microsoft.com/office/drawing/2014/main" id="{B669FA5A-4C52-4A32-9F3D-666EB83E9A55}"/>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708FCFB9-99B1-494C-891F-7F13AE9EBD6F}"/>
              </a:ext>
            </a:extLst>
          </p:cNvPr>
          <p:cNvSpPr>
            <a:spLocks noGrp="1"/>
          </p:cNvSpPr>
          <p:nvPr>
            <p:ph type="sldNum" sz="quarter" idx="12"/>
          </p:nvPr>
        </p:nvSpPr>
        <p:spPr/>
        <p:txBody>
          <a:bodyPr/>
          <a:lstStyle/>
          <a:p>
            <a:fld id="{9EEB1495-1FD4-4B50-93BA-C523C1447A21}" type="slidenum">
              <a:rPr lang="nb-NO" smtClean="0"/>
              <a:t>‹#›</a:t>
            </a:fld>
            <a:endParaRPr lang="nb-NO"/>
          </a:p>
        </p:txBody>
      </p:sp>
    </p:spTree>
    <p:extLst>
      <p:ext uri="{BB962C8B-B14F-4D97-AF65-F5344CB8AC3E}">
        <p14:creationId xmlns:p14="http://schemas.microsoft.com/office/powerpoint/2010/main" val="525555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3EADD02-5E94-40BC-A81D-9CAA69CBE549}"/>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50ABA2C4-1C94-4BAF-A635-C4EA99ABBBAD}"/>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877D2AFB-345E-4D29-9FC8-1F53CC0E1410}"/>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25D2B19A-F973-400F-8769-10BCB88523A0}"/>
              </a:ext>
            </a:extLst>
          </p:cNvPr>
          <p:cNvSpPr>
            <a:spLocks noGrp="1"/>
          </p:cNvSpPr>
          <p:nvPr>
            <p:ph type="dt" sz="half" idx="10"/>
          </p:nvPr>
        </p:nvSpPr>
        <p:spPr/>
        <p:txBody>
          <a:bodyPr/>
          <a:lstStyle/>
          <a:p>
            <a:fld id="{4CF56121-E114-4E0B-A391-895F287C0D6B}" type="datetimeFigureOut">
              <a:rPr lang="nb-NO" smtClean="0"/>
              <a:t>05.08.2022</a:t>
            </a:fld>
            <a:endParaRPr lang="nb-NO"/>
          </a:p>
        </p:txBody>
      </p:sp>
      <p:sp>
        <p:nvSpPr>
          <p:cNvPr id="6" name="Plassholder for bunntekst 5">
            <a:extLst>
              <a:ext uri="{FF2B5EF4-FFF2-40B4-BE49-F238E27FC236}">
                <a16:creationId xmlns:a16="http://schemas.microsoft.com/office/drawing/2014/main" id="{9DFE11CE-7267-4C47-9E67-2AEC1BFB35FB}"/>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B659B512-D859-4270-A5C3-C324381BABC1}"/>
              </a:ext>
            </a:extLst>
          </p:cNvPr>
          <p:cNvSpPr>
            <a:spLocks noGrp="1"/>
          </p:cNvSpPr>
          <p:nvPr>
            <p:ph type="sldNum" sz="quarter" idx="12"/>
          </p:nvPr>
        </p:nvSpPr>
        <p:spPr/>
        <p:txBody>
          <a:bodyPr/>
          <a:lstStyle/>
          <a:p>
            <a:fld id="{9EEB1495-1FD4-4B50-93BA-C523C1447A21}" type="slidenum">
              <a:rPr lang="nb-NO" smtClean="0"/>
              <a:t>‹#›</a:t>
            </a:fld>
            <a:endParaRPr lang="nb-NO"/>
          </a:p>
        </p:txBody>
      </p:sp>
    </p:spTree>
    <p:extLst>
      <p:ext uri="{BB962C8B-B14F-4D97-AF65-F5344CB8AC3E}">
        <p14:creationId xmlns:p14="http://schemas.microsoft.com/office/powerpoint/2010/main" val="3705671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24BFEB1-B569-4FD6-A629-42D03C7C2859}"/>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54AA4C37-DFCE-4190-BD3F-D6E260CAF2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1119DED2-3017-4869-945F-072AC331F8C4}"/>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3F4B8137-28F8-4521-B97A-ED473FA264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BE806955-7600-4249-988E-A7E3D937C86A}"/>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F82C259C-EB2B-448D-AB9E-334BA037DD19}"/>
              </a:ext>
            </a:extLst>
          </p:cNvPr>
          <p:cNvSpPr>
            <a:spLocks noGrp="1"/>
          </p:cNvSpPr>
          <p:nvPr>
            <p:ph type="dt" sz="half" idx="10"/>
          </p:nvPr>
        </p:nvSpPr>
        <p:spPr/>
        <p:txBody>
          <a:bodyPr/>
          <a:lstStyle/>
          <a:p>
            <a:fld id="{4CF56121-E114-4E0B-A391-895F287C0D6B}" type="datetimeFigureOut">
              <a:rPr lang="nb-NO" smtClean="0"/>
              <a:t>05.08.2022</a:t>
            </a:fld>
            <a:endParaRPr lang="nb-NO"/>
          </a:p>
        </p:txBody>
      </p:sp>
      <p:sp>
        <p:nvSpPr>
          <p:cNvPr id="8" name="Plassholder for bunntekst 7">
            <a:extLst>
              <a:ext uri="{FF2B5EF4-FFF2-40B4-BE49-F238E27FC236}">
                <a16:creationId xmlns:a16="http://schemas.microsoft.com/office/drawing/2014/main" id="{3C67071B-D34C-49A6-8E34-73B4A7D15DE4}"/>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1CFAFD6E-02F7-457F-B441-9A327C4E72E6}"/>
              </a:ext>
            </a:extLst>
          </p:cNvPr>
          <p:cNvSpPr>
            <a:spLocks noGrp="1"/>
          </p:cNvSpPr>
          <p:nvPr>
            <p:ph type="sldNum" sz="quarter" idx="12"/>
          </p:nvPr>
        </p:nvSpPr>
        <p:spPr/>
        <p:txBody>
          <a:bodyPr/>
          <a:lstStyle/>
          <a:p>
            <a:fld id="{9EEB1495-1FD4-4B50-93BA-C523C1447A21}" type="slidenum">
              <a:rPr lang="nb-NO" smtClean="0"/>
              <a:t>‹#›</a:t>
            </a:fld>
            <a:endParaRPr lang="nb-NO"/>
          </a:p>
        </p:txBody>
      </p:sp>
    </p:spTree>
    <p:extLst>
      <p:ext uri="{BB962C8B-B14F-4D97-AF65-F5344CB8AC3E}">
        <p14:creationId xmlns:p14="http://schemas.microsoft.com/office/powerpoint/2010/main" val="1236590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BD07F8B-7049-4BB0-9CC2-B8C64B09D4EE}"/>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3FCD83FF-6592-4465-817B-831A735E4325}"/>
              </a:ext>
            </a:extLst>
          </p:cNvPr>
          <p:cNvSpPr>
            <a:spLocks noGrp="1"/>
          </p:cNvSpPr>
          <p:nvPr>
            <p:ph type="dt" sz="half" idx="10"/>
          </p:nvPr>
        </p:nvSpPr>
        <p:spPr/>
        <p:txBody>
          <a:bodyPr/>
          <a:lstStyle/>
          <a:p>
            <a:fld id="{4CF56121-E114-4E0B-A391-895F287C0D6B}" type="datetimeFigureOut">
              <a:rPr lang="nb-NO" smtClean="0"/>
              <a:t>05.08.2022</a:t>
            </a:fld>
            <a:endParaRPr lang="nb-NO"/>
          </a:p>
        </p:txBody>
      </p:sp>
      <p:sp>
        <p:nvSpPr>
          <p:cNvPr id="4" name="Plassholder for bunntekst 3">
            <a:extLst>
              <a:ext uri="{FF2B5EF4-FFF2-40B4-BE49-F238E27FC236}">
                <a16:creationId xmlns:a16="http://schemas.microsoft.com/office/drawing/2014/main" id="{5401C10F-A10B-4551-913D-23A19B075D2E}"/>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77F94428-D526-47B1-B8FE-863280D91F6E}"/>
              </a:ext>
            </a:extLst>
          </p:cNvPr>
          <p:cNvSpPr>
            <a:spLocks noGrp="1"/>
          </p:cNvSpPr>
          <p:nvPr>
            <p:ph type="sldNum" sz="quarter" idx="12"/>
          </p:nvPr>
        </p:nvSpPr>
        <p:spPr/>
        <p:txBody>
          <a:bodyPr/>
          <a:lstStyle/>
          <a:p>
            <a:fld id="{9EEB1495-1FD4-4B50-93BA-C523C1447A21}" type="slidenum">
              <a:rPr lang="nb-NO" smtClean="0"/>
              <a:t>‹#›</a:t>
            </a:fld>
            <a:endParaRPr lang="nb-NO"/>
          </a:p>
        </p:txBody>
      </p:sp>
    </p:spTree>
    <p:extLst>
      <p:ext uri="{BB962C8B-B14F-4D97-AF65-F5344CB8AC3E}">
        <p14:creationId xmlns:p14="http://schemas.microsoft.com/office/powerpoint/2010/main" val="646145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EB3730D4-9261-409F-9D1D-F53E677D48C1}"/>
              </a:ext>
            </a:extLst>
          </p:cNvPr>
          <p:cNvSpPr>
            <a:spLocks noGrp="1"/>
          </p:cNvSpPr>
          <p:nvPr>
            <p:ph type="dt" sz="half" idx="10"/>
          </p:nvPr>
        </p:nvSpPr>
        <p:spPr/>
        <p:txBody>
          <a:bodyPr/>
          <a:lstStyle/>
          <a:p>
            <a:fld id="{4CF56121-E114-4E0B-A391-895F287C0D6B}" type="datetimeFigureOut">
              <a:rPr lang="nb-NO" smtClean="0"/>
              <a:t>05.08.2022</a:t>
            </a:fld>
            <a:endParaRPr lang="nb-NO"/>
          </a:p>
        </p:txBody>
      </p:sp>
      <p:sp>
        <p:nvSpPr>
          <p:cNvPr id="3" name="Plassholder for bunntekst 2">
            <a:extLst>
              <a:ext uri="{FF2B5EF4-FFF2-40B4-BE49-F238E27FC236}">
                <a16:creationId xmlns:a16="http://schemas.microsoft.com/office/drawing/2014/main" id="{F9A0FB50-5ADC-4D0E-B309-B2FAA24C2731}"/>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39B7EA3D-CD99-41CE-A3C1-9CD0D3023DC7}"/>
              </a:ext>
            </a:extLst>
          </p:cNvPr>
          <p:cNvSpPr>
            <a:spLocks noGrp="1"/>
          </p:cNvSpPr>
          <p:nvPr>
            <p:ph type="sldNum" sz="quarter" idx="12"/>
          </p:nvPr>
        </p:nvSpPr>
        <p:spPr/>
        <p:txBody>
          <a:bodyPr/>
          <a:lstStyle/>
          <a:p>
            <a:fld id="{9EEB1495-1FD4-4B50-93BA-C523C1447A21}" type="slidenum">
              <a:rPr lang="nb-NO" smtClean="0"/>
              <a:t>‹#›</a:t>
            </a:fld>
            <a:endParaRPr lang="nb-NO"/>
          </a:p>
        </p:txBody>
      </p:sp>
    </p:spTree>
    <p:extLst>
      <p:ext uri="{BB962C8B-B14F-4D97-AF65-F5344CB8AC3E}">
        <p14:creationId xmlns:p14="http://schemas.microsoft.com/office/powerpoint/2010/main" val="1786896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55BAE09-DDB6-4C0D-A3B6-09C09BB44512}"/>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A89160BB-3906-49D4-9F08-C3E6885868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B2020E89-7115-486B-92AC-79383D4E0C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2FDCCBEA-00F6-43D3-9748-80300EE3BD1E}"/>
              </a:ext>
            </a:extLst>
          </p:cNvPr>
          <p:cNvSpPr>
            <a:spLocks noGrp="1"/>
          </p:cNvSpPr>
          <p:nvPr>
            <p:ph type="dt" sz="half" idx="10"/>
          </p:nvPr>
        </p:nvSpPr>
        <p:spPr/>
        <p:txBody>
          <a:bodyPr/>
          <a:lstStyle/>
          <a:p>
            <a:fld id="{4CF56121-E114-4E0B-A391-895F287C0D6B}" type="datetimeFigureOut">
              <a:rPr lang="nb-NO" smtClean="0"/>
              <a:t>05.08.2022</a:t>
            </a:fld>
            <a:endParaRPr lang="nb-NO"/>
          </a:p>
        </p:txBody>
      </p:sp>
      <p:sp>
        <p:nvSpPr>
          <p:cNvPr id="6" name="Plassholder for bunntekst 5">
            <a:extLst>
              <a:ext uri="{FF2B5EF4-FFF2-40B4-BE49-F238E27FC236}">
                <a16:creationId xmlns:a16="http://schemas.microsoft.com/office/drawing/2014/main" id="{587507C9-4FD6-4A1C-91BE-6330FB1C9CE7}"/>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696E2E5C-C1C7-488A-9329-DE2244558B63}"/>
              </a:ext>
            </a:extLst>
          </p:cNvPr>
          <p:cNvSpPr>
            <a:spLocks noGrp="1"/>
          </p:cNvSpPr>
          <p:nvPr>
            <p:ph type="sldNum" sz="quarter" idx="12"/>
          </p:nvPr>
        </p:nvSpPr>
        <p:spPr/>
        <p:txBody>
          <a:bodyPr/>
          <a:lstStyle/>
          <a:p>
            <a:fld id="{9EEB1495-1FD4-4B50-93BA-C523C1447A21}" type="slidenum">
              <a:rPr lang="nb-NO" smtClean="0"/>
              <a:t>‹#›</a:t>
            </a:fld>
            <a:endParaRPr lang="nb-NO"/>
          </a:p>
        </p:txBody>
      </p:sp>
    </p:spTree>
    <p:extLst>
      <p:ext uri="{BB962C8B-B14F-4D97-AF65-F5344CB8AC3E}">
        <p14:creationId xmlns:p14="http://schemas.microsoft.com/office/powerpoint/2010/main" val="3773407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ED8C1D8-741F-4500-ACA5-2E71508CD54E}"/>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0605629D-2D90-42FC-8B5A-500ADA3793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148C677D-180B-464A-8CC7-F1524CD889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9B3499E9-E8A2-41A5-905C-048F741E843C}"/>
              </a:ext>
            </a:extLst>
          </p:cNvPr>
          <p:cNvSpPr>
            <a:spLocks noGrp="1"/>
          </p:cNvSpPr>
          <p:nvPr>
            <p:ph type="dt" sz="half" idx="10"/>
          </p:nvPr>
        </p:nvSpPr>
        <p:spPr/>
        <p:txBody>
          <a:bodyPr/>
          <a:lstStyle/>
          <a:p>
            <a:fld id="{4CF56121-E114-4E0B-A391-895F287C0D6B}" type="datetimeFigureOut">
              <a:rPr lang="nb-NO" smtClean="0"/>
              <a:t>05.08.2022</a:t>
            </a:fld>
            <a:endParaRPr lang="nb-NO"/>
          </a:p>
        </p:txBody>
      </p:sp>
      <p:sp>
        <p:nvSpPr>
          <p:cNvPr id="6" name="Plassholder for bunntekst 5">
            <a:extLst>
              <a:ext uri="{FF2B5EF4-FFF2-40B4-BE49-F238E27FC236}">
                <a16:creationId xmlns:a16="http://schemas.microsoft.com/office/drawing/2014/main" id="{85D2664E-A3B4-49E7-8F6C-BE6687A73E76}"/>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91F303E5-F647-4B26-AB4E-E68663470F35}"/>
              </a:ext>
            </a:extLst>
          </p:cNvPr>
          <p:cNvSpPr>
            <a:spLocks noGrp="1"/>
          </p:cNvSpPr>
          <p:nvPr>
            <p:ph type="sldNum" sz="quarter" idx="12"/>
          </p:nvPr>
        </p:nvSpPr>
        <p:spPr/>
        <p:txBody>
          <a:bodyPr/>
          <a:lstStyle/>
          <a:p>
            <a:fld id="{9EEB1495-1FD4-4B50-93BA-C523C1447A21}" type="slidenum">
              <a:rPr lang="nb-NO" smtClean="0"/>
              <a:t>‹#›</a:t>
            </a:fld>
            <a:endParaRPr lang="nb-NO"/>
          </a:p>
        </p:txBody>
      </p:sp>
    </p:spTree>
    <p:extLst>
      <p:ext uri="{BB962C8B-B14F-4D97-AF65-F5344CB8AC3E}">
        <p14:creationId xmlns:p14="http://schemas.microsoft.com/office/powerpoint/2010/main" val="644355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9C8BBCCD-909E-4773-A2E2-4533BE03193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EF3028FC-864A-4C62-A2BD-7970CFD606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7C90455D-7E81-4B67-9D50-96A86EB170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F56121-E114-4E0B-A391-895F287C0D6B}" type="datetimeFigureOut">
              <a:rPr lang="nb-NO" smtClean="0"/>
              <a:t>05.08.2022</a:t>
            </a:fld>
            <a:endParaRPr lang="nb-NO"/>
          </a:p>
        </p:txBody>
      </p:sp>
      <p:sp>
        <p:nvSpPr>
          <p:cNvPr id="5" name="Plassholder for bunntekst 4">
            <a:extLst>
              <a:ext uri="{FF2B5EF4-FFF2-40B4-BE49-F238E27FC236}">
                <a16:creationId xmlns:a16="http://schemas.microsoft.com/office/drawing/2014/main" id="{01769D2B-9757-4EB3-BAD5-6224A059FC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AFCE93A7-D800-4556-9C2C-8CD0C96BB1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EB1495-1FD4-4B50-93BA-C523C1447A21}" type="slidenum">
              <a:rPr lang="nb-NO" smtClean="0"/>
              <a:t>‹#›</a:t>
            </a:fld>
            <a:endParaRPr lang="nb-NO"/>
          </a:p>
        </p:txBody>
      </p:sp>
    </p:spTree>
    <p:extLst>
      <p:ext uri="{BB962C8B-B14F-4D97-AF65-F5344CB8AC3E}">
        <p14:creationId xmlns:p14="http://schemas.microsoft.com/office/powerpoint/2010/main" val="16102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18" Type="http://schemas.openxmlformats.org/officeDocument/2006/relationships/image" Target="../media/image2.png"/><Relationship Id="rId3" Type="http://schemas.openxmlformats.org/officeDocument/2006/relationships/image" Target="../media/image4.svg"/><Relationship Id="rId7" Type="http://schemas.openxmlformats.org/officeDocument/2006/relationships/image" Target="../media/image8.svg"/><Relationship Id="rId12" Type="http://schemas.openxmlformats.org/officeDocument/2006/relationships/image" Target="../media/image13.png"/><Relationship Id="rId17" Type="http://schemas.openxmlformats.org/officeDocument/2006/relationships/image" Target="../media/image18.svg"/><Relationship Id="rId2" Type="http://schemas.openxmlformats.org/officeDocument/2006/relationships/image" Target="../media/image3.png"/><Relationship Id="rId16"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5" Type="http://schemas.openxmlformats.org/officeDocument/2006/relationships/image" Target="../media/image1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 Id="rId14" Type="http://schemas.openxmlformats.org/officeDocument/2006/relationships/image" Target="../media/image15.png"/></Relationships>
</file>

<file path=ppt/slides/_rels/slide4.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22.svg"/><Relationship Id="rId4" Type="http://schemas.openxmlformats.org/officeDocument/2006/relationships/image" Target="../media/image21.png"/></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18" Type="http://schemas.openxmlformats.org/officeDocument/2006/relationships/image" Target="../media/image2.png"/><Relationship Id="rId3" Type="http://schemas.openxmlformats.org/officeDocument/2006/relationships/image" Target="../media/image4.svg"/><Relationship Id="rId7" Type="http://schemas.openxmlformats.org/officeDocument/2006/relationships/image" Target="../media/image8.svg"/><Relationship Id="rId12" Type="http://schemas.openxmlformats.org/officeDocument/2006/relationships/image" Target="../media/image13.png"/><Relationship Id="rId17" Type="http://schemas.openxmlformats.org/officeDocument/2006/relationships/image" Target="../media/image18.svg"/><Relationship Id="rId2" Type="http://schemas.openxmlformats.org/officeDocument/2006/relationships/image" Target="../media/image3.png"/><Relationship Id="rId16" Type="http://schemas.openxmlformats.org/officeDocument/2006/relationships/image" Target="../media/image17.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5" Type="http://schemas.openxmlformats.org/officeDocument/2006/relationships/image" Target="../media/image1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 Id="rId14" Type="http://schemas.openxmlformats.org/officeDocument/2006/relationships/image" Target="../media/image15.png"/></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29.png"/><Relationship Id="rId13" Type="http://schemas.openxmlformats.org/officeDocument/2006/relationships/image" Target="../media/image4.svg"/><Relationship Id="rId18" Type="http://schemas.openxmlformats.org/officeDocument/2006/relationships/image" Target="../media/image15.png"/><Relationship Id="rId3" Type="http://schemas.openxmlformats.org/officeDocument/2006/relationships/image" Target="../media/image24.svg"/><Relationship Id="rId7" Type="http://schemas.openxmlformats.org/officeDocument/2006/relationships/image" Target="../media/image28.svg"/><Relationship Id="rId12" Type="http://schemas.openxmlformats.org/officeDocument/2006/relationships/image" Target="../media/image3.png"/><Relationship Id="rId17" Type="http://schemas.openxmlformats.org/officeDocument/2006/relationships/image" Target="../media/image14.svg"/><Relationship Id="rId2" Type="http://schemas.openxmlformats.org/officeDocument/2006/relationships/image" Target="../media/image23.png"/><Relationship Id="rId16" Type="http://schemas.openxmlformats.org/officeDocument/2006/relationships/image" Target="../media/image13.png"/><Relationship Id="rId20"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27.png"/><Relationship Id="rId11" Type="http://schemas.openxmlformats.org/officeDocument/2006/relationships/image" Target="../media/image32.svg"/><Relationship Id="rId5" Type="http://schemas.openxmlformats.org/officeDocument/2006/relationships/image" Target="../media/image26.svg"/><Relationship Id="rId15" Type="http://schemas.openxmlformats.org/officeDocument/2006/relationships/image" Target="../media/image6.svg"/><Relationship Id="rId10" Type="http://schemas.openxmlformats.org/officeDocument/2006/relationships/image" Target="../media/image31.png"/><Relationship Id="rId19" Type="http://schemas.openxmlformats.org/officeDocument/2006/relationships/image" Target="../media/image16.svg"/><Relationship Id="rId4" Type="http://schemas.openxmlformats.org/officeDocument/2006/relationships/image" Target="../media/image25.png"/><Relationship Id="rId9" Type="http://schemas.openxmlformats.org/officeDocument/2006/relationships/image" Target="../media/image30.svg"/><Relationship Id="rId14" Type="http://schemas.openxmlformats.org/officeDocument/2006/relationships/image" Target="../media/image5.png"/></Relationships>
</file>

<file path=ppt/slides/_rels/slide8.xml.rels><?xml version="1.0" encoding="UTF-8" standalone="yes"?>
<Relationships xmlns="http://schemas.openxmlformats.org/package/2006/relationships"><Relationship Id="rId8" Type="http://schemas.openxmlformats.org/officeDocument/2006/relationships/image" Target="../media/image29.png"/><Relationship Id="rId13" Type="http://schemas.openxmlformats.org/officeDocument/2006/relationships/image" Target="../media/image6.svg"/><Relationship Id="rId18" Type="http://schemas.openxmlformats.org/officeDocument/2006/relationships/image" Target="../media/image33.png"/><Relationship Id="rId3" Type="http://schemas.openxmlformats.org/officeDocument/2006/relationships/image" Target="../media/image24.svg"/><Relationship Id="rId7" Type="http://schemas.openxmlformats.org/officeDocument/2006/relationships/image" Target="../media/image28.svg"/><Relationship Id="rId12" Type="http://schemas.openxmlformats.org/officeDocument/2006/relationships/image" Target="../media/image5.png"/><Relationship Id="rId17" Type="http://schemas.openxmlformats.org/officeDocument/2006/relationships/image" Target="../media/image16.svg"/><Relationship Id="rId2" Type="http://schemas.openxmlformats.org/officeDocument/2006/relationships/image" Target="../media/image23.png"/><Relationship Id="rId16" Type="http://schemas.openxmlformats.org/officeDocument/2006/relationships/image" Target="../media/image15.png"/><Relationship Id="rId20"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27.png"/><Relationship Id="rId11" Type="http://schemas.openxmlformats.org/officeDocument/2006/relationships/image" Target="../media/image4.svg"/><Relationship Id="rId5" Type="http://schemas.openxmlformats.org/officeDocument/2006/relationships/image" Target="../media/image26.svg"/><Relationship Id="rId15" Type="http://schemas.openxmlformats.org/officeDocument/2006/relationships/image" Target="../media/image14.svg"/><Relationship Id="rId10" Type="http://schemas.openxmlformats.org/officeDocument/2006/relationships/image" Target="../media/image3.png"/><Relationship Id="rId19" Type="http://schemas.openxmlformats.org/officeDocument/2006/relationships/image" Target="../media/image34.svg"/><Relationship Id="rId4" Type="http://schemas.openxmlformats.org/officeDocument/2006/relationships/image" Target="../media/image25.png"/><Relationship Id="rId9" Type="http://schemas.openxmlformats.org/officeDocument/2006/relationships/image" Target="../media/image30.svg"/><Relationship Id="rId14" Type="http://schemas.openxmlformats.org/officeDocument/2006/relationships/image" Target="../media/image13.pn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9000">
              <a:schemeClr val="bg1">
                <a:lumMod val="95000"/>
              </a:schemeClr>
            </a:gs>
            <a:gs pos="77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9" name="Ellipse 68">
            <a:extLst>
              <a:ext uri="{FF2B5EF4-FFF2-40B4-BE49-F238E27FC236}">
                <a16:creationId xmlns:a16="http://schemas.microsoft.com/office/drawing/2014/main" id="{65C7AB8D-18CF-4BA4-8A26-AEAF66C55BA9}"/>
              </a:ext>
            </a:extLst>
          </p:cNvPr>
          <p:cNvSpPr/>
          <p:nvPr/>
        </p:nvSpPr>
        <p:spPr>
          <a:xfrm>
            <a:off x="4458364" y="4410522"/>
            <a:ext cx="3656054" cy="790102"/>
          </a:xfrm>
          <a:prstGeom prst="ellipse">
            <a:avLst/>
          </a:prstGeom>
          <a:gradFill flip="none" rotWithShape="1">
            <a:gsLst>
              <a:gs pos="0">
                <a:schemeClr val="tx1"/>
              </a:gs>
              <a:gs pos="100000">
                <a:srgbClr val="D8D8D8"/>
              </a:gs>
            </a:gsLst>
            <a:path path="shap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92" name="Ellipse 91">
            <a:extLst>
              <a:ext uri="{FF2B5EF4-FFF2-40B4-BE49-F238E27FC236}">
                <a16:creationId xmlns:a16="http://schemas.microsoft.com/office/drawing/2014/main" id="{67BF260B-A9CB-4C69-B82D-43D7C1F812A1}"/>
              </a:ext>
            </a:extLst>
          </p:cNvPr>
          <p:cNvSpPr/>
          <p:nvPr/>
        </p:nvSpPr>
        <p:spPr>
          <a:xfrm>
            <a:off x="1839419" y="4467340"/>
            <a:ext cx="3656054" cy="790102"/>
          </a:xfrm>
          <a:prstGeom prst="ellipse">
            <a:avLst/>
          </a:prstGeom>
          <a:gradFill flip="none" rotWithShape="1">
            <a:gsLst>
              <a:gs pos="0">
                <a:schemeClr val="tx1"/>
              </a:gs>
              <a:gs pos="100000">
                <a:srgbClr val="D8D8D8"/>
              </a:gs>
            </a:gsLst>
            <a:path path="shap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91" name="Ellipse 90">
            <a:extLst>
              <a:ext uri="{FF2B5EF4-FFF2-40B4-BE49-F238E27FC236}">
                <a16:creationId xmlns:a16="http://schemas.microsoft.com/office/drawing/2014/main" id="{940BCF43-CCCB-43BA-9243-23DD05AE51BB}"/>
              </a:ext>
            </a:extLst>
          </p:cNvPr>
          <p:cNvSpPr/>
          <p:nvPr/>
        </p:nvSpPr>
        <p:spPr>
          <a:xfrm>
            <a:off x="7089489" y="4315177"/>
            <a:ext cx="3656054" cy="790102"/>
          </a:xfrm>
          <a:prstGeom prst="ellipse">
            <a:avLst/>
          </a:prstGeom>
          <a:gradFill flip="none" rotWithShape="1">
            <a:gsLst>
              <a:gs pos="0">
                <a:schemeClr val="tx1"/>
              </a:gs>
              <a:gs pos="100000">
                <a:srgbClr val="D8D8D8"/>
              </a:gs>
            </a:gsLst>
            <a:path path="shap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0" name="Frihåndsform: figur 59">
            <a:extLst>
              <a:ext uri="{FF2B5EF4-FFF2-40B4-BE49-F238E27FC236}">
                <a16:creationId xmlns:a16="http://schemas.microsoft.com/office/drawing/2014/main" id="{470B99EC-8FCB-410A-85FA-C42D8F22E3B7}"/>
              </a:ext>
            </a:extLst>
          </p:cNvPr>
          <p:cNvSpPr/>
          <p:nvPr/>
        </p:nvSpPr>
        <p:spPr>
          <a:xfrm>
            <a:off x="7304832" y="2076268"/>
            <a:ext cx="2618945" cy="2579255"/>
          </a:xfrm>
          <a:custGeom>
            <a:avLst/>
            <a:gdLst>
              <a:gd name="connsiteX0" fmla="*/ 1438009 w 2876018"/>
              <a:gd name="connsiteY0" fmla="*/ 0 h 2854708"/>
              <a:gd name="connsiteX1" fmla="*/ 1500900 w 2876018"/>
              <a:gd name="connsiteY1" fmla="*/ 3152 h 2854708"/>
              <a:gd name="connsiteX2" fmla="*/ 1559051 w 2876018"/>
              <a:gd name="connsiteY2" fmla="*/ 155466 h 2854708"/>
              <a:gd name="connsiteX3" fmla="*/ 1568677 w 2876018"/>
              <a:gd name="connsiteY3" fmla="*/ 155952 h 2854708"/>
              <a:gd name="connsiteX4" fmla="*/ 1656481 w 2876018"/>
              <a:gd name="connsiteY4" fmla="*/ 169353 h 2854708"/>
              <a:gd name="connsiteX5" fmla="*/ 1753346 w 2876018"/>
              <a:gd name="connsiteY5" fmla="*/ 35514 h 2854708"/>
              <a:gd name="connsiteX6" fmla="*/ 1864634 w 2876018"/>
              <a:gd name="connsiteY6" fmla="*/ 63917 h 2854708"/>
              <a:gd name="connsiteX7" fmla="*/ 1881798 w 2876018"/>
              <a:gd name="connsiteY7" fmla="*/ 230144 h 2854708"/>
              <a:gd name="connsiteX8" fmla="*/ 1935465 w 2876018"/>
              <a:gd name="connsiteY8" fmla="*/ 249786 h 2854708"/>
              <a:gd name="connsiteX9" fmla="*/ 1971912 w 2876018"/>
              <a:gd name="connsiteY9" fmla="*/ 267343 h 2854708"/>
              <a:gd name="connsiteX10" fmla="*/ 2101683 w 2876018"/>
              <a:gd name="connsiteY10" fmla="*/ 161866 h 2854708"/>
              <a:gd name="connsiteX11" fmla="*/ 2123450 w 2876018"/>
              <a:gd name="connsiteY11" fmla="*/ 172274 h 2854708"/>
              <a:gd name="connsiteX12" fmla="*/ 2200567 w 2876018"/>
              <a:gd name="connsiteY12" fmla="*/ 218777 h 2854708"/>
              <a:gd name="connsiteX13" fmla="*/ 2174130 w 2876018"/>
              <a:gd name="connsiteY13" fmla="*/ 383753 h 2854708"/>
              <a:gd name="connsiteX14" fmla="*/ 2250936 w 2876018"/>
              <a:gd name="connsiteY14" fmla="*/ 441187 h 2854708"/>
              <a:gd name="connsiteX15" fmla="*/ 2252785 w 2876018"/>
              <a:gd name="connsiteY15" fmla="*/ 442867 h 2854708"/>
              <a:gd name="connsiteX16" fmla="*/ 2406229 w 2876018"/>
              <a:gd name="connsiteY16" fmla="*/ 374214 h 2854708"/>
              <a:gd name="connsiteX17" fmla="*/ 2454835 w 2876018"/>
              <a:gd name="connsiteY17" fmla="*/ 418062 h 2854708"/>
              <a:gd name="connsiteX18" fmla="*/ 2486353 w 2876018"/>
              <a:gd name="connsiteY18" fmla="*/ 452484 h 2854708"/>
              <a:gd name="connsiteX19" fmla="*/ 2417288 w 2876018"/>
              <a:gd name="connsiteY19" fmla="*/ 606848 h 2854708"/>
              <a:gd name="connsiteX20" fmla="*/ 2424176 w 2876018"/>
              <a:gd name="connsiteY20" fmla="*/ 614427 h 2854708"/>
              <a:gd name="connsiteX21" fmla="*/ 2477450 w 2876018"/>
              <a:gd name="connsiteY21" fmla="*/ 685670 h 2854708"/>
              <a:gd name="connsiteX22" fmla="*/ 2648180 w 2876018"/>
              <a:gd name="connsiteY22" fmla="*/ 658310 h 2854708"/>
              <a:gd name="connsiteX23" fmla="*/ 2702458 w 2876018"/>
              <a:gd name="connsiteY23" fmla="*/ 746992 h 2854708"/>
              <a:gd name="connsiteX24" fmla="*/ 2704278 w 2876018"/>
              <a:gd name="connsiteY24" fmla="*/ 750742 h 2854708"/>
              <a:gd name="connsiteX25" fmla="*/ 2594398 w 2876018"/>
              <a:gd name="connsiteY25" fmla="*/ 885932 h 2854708"/>
              <a:gd name="connsiteX26" fmla="*/ 2615578 w 2876018"/>
              <a:gd name="connsiteY26" fmla="*/ 929899 h 2854708"/>
              <a:gd name="connsiteX27" fmla="*/ 2633388 w 2876018"/>
              <a:gd name="connsiteY27" fmla="*/ 978561 h 2854708"/>
              <a:gd name="connsiteX28" fmla="*/ 2809082 w 2876018"/>
              <a:gd name="connsiteY28" fmla="*/ 996702 h 2854708"/>
              <a:gd name="connsiteX29" fmla="*/ 2811368 w 2876018"/>
              <a:gd name="connsiteY29" fmla="*/ 1002903 h 2854708"/>
              <a:gd name="connsiteX30" fmla="*/ 2836070 w 2876018"/>
              <a:gd name="connsiteY30" fmla="*/ 1098259 h 2854708"/>
              <a:gd name="connsiteX31" fmla="*/ 2694739 w 2876018"/>
              <a:gd name="connsiteY31" fmla="*/ 1200547 h 2854708"/>
              <a:gd name="connsiteX32" fmla="*/ 2709411 w 2876018"/>
              <a:gd name="connsiteY32" fmla="*/ 1296686 h 2854708"/>
              <a:gd name="connsiteX33" fmla="*/ 2709726 w 2876018"/>
              <a:gd name="connsiteY33" fmla="*/ 1302927 h 2854708"/>
              <a:gd name="connsiteX34" fmla="*/ 2872857 w 2876018"/>
              <a:gd name="connsiteY34" fmla="*/ 1365208 h 2854708"/>
              <a:gd name="connsiteX35" fmla="*/ 2876018 w 2876018"/>
              <a:gd name="connsiteY35" fmla="*/ 1427354 h 2854708"/>
              <a:gd name="connsiteX36" fmla="*/ 2873917 w 2876018"/>
              <a:gd name="connsiteY36" fmla="*/ 1468652 h 2854708"/>
              <a:gd name="connsiteX37" fmla="*/ 2710779 w 2876018"/>
              <a:gd name="connsiteY37" fmla="*/ 1530936 h 2854708"/>
              <a:gd name="connsiteX38" fmla="*/ 2709411 w 2876018"/>
              <a:gd name="connsiteY38" fmla="*/ 1558022 h 2854708"/>
              <a:gd name="connsiteX39" fmla="*/ 2697548 w 2876018"/>
              <a:gd name="connsiteY39" fmla="*/ 1635751 h 2854708"/>
              <a:gd name="connsiteX40" fmla="*/ 2840530 w 2876018"/>
              <a:gd name="connsiteY40" fmla="*/ 1739233 h 2854708"/>
              <a:gd name="connsiteX41" fmla="*/ 2815222 w 2876018"/>
              <a:gd name="connsiteY41" fmla="*/ 1836928 h 2854708"/>
              <a:gd name="connsiteX42" fmla="*/ 2641165 w 2876018"/>
              <a:gd name="connsiteY42" fmla="*/ 1854901 h 2854708"/>
              <a:gd name="connsiteX43" fmla="*/ 2615578 w 2876018"/>
              <a:gd name="connsiteY43" fmla="*/ 1924809 h 2854708"/>
              <a:gd name="connsiteX44" fmla="*/ 2600581 w 2876018"/>
              <a:gd name="connsiteY44" fmla="*/ 1955940 h 2854708"/>
              <a:gd name="connsiteX45" fmla="*/ 2710490 w 2876018"/>
              <a:gd name="connsiteY45" fmla="*/ 2091165 h 2854708"/>
              <a:gd name="connsiteX46" fmla="*/ 2702458 w 2876018"/>
              <a:gd name="connsiteY46" fmla="*/ 2107716 h 2854708"/>
              <a:gd name="connsiteX47" fmla="*/ 2659575 w 2876018"/>
              <a:gd name="connsiteY47" fmla="*/ 2177780 h 2854708"/>
              <a:gd name="connsiteX48" fmla="*/ 2491102 w 2876018"/>
              <a:gd name="connsiteY48" fmla="*/ 2150782 h 2854708"/>
              <a:gd name="connsiteX49" fmla="*/ 2424176 w 2876018"/>
              <a:gd name="connsiteY49" fmla="*/ 2240281 h 2854708"/>
              <a:gd name="connsiteX50" fmla="*/ 2423417 w 2876018"/>
              <a:gd name="connsiteY50" fmla="*/ 2241116 h 2854708"/>
              <a:gd name="connsiteX51" fmla="*/ 2492497 w 2876018"/>
              <a:gd name="connsiteY51" fmla="*/ 2395514 h 2854708"/>
              <a:gd name="connsiteX52" fmla="*/ 2454835 w 2876018"/>
              <a:gd name="connsiteY52" fmla="*/ 2436646 h 2854708"/>
              <a:gd name="connsiteX53" fmla="*/ 2421378 w 2876018"/>
              <a:gd name="connsiteY53" fmla="*/ 2466829 h 2854708"/>
              <a:gd name="connsiteX54" fmla="*/ 2267858 w 2876018"/>
              <a:gd name="connsiteY54" fmla="*/ 2398142 h 2854708"/>
              <a:gd name="connsiteX55" fmla="*/ 2250936 w 2876018"/>
              <a:gd name="connsiteY55" fmla="*/ 2413521 h 2854708"/>
              <a:gd name="connsiteX56" fmla="*/ 2177056 w 2876018"/>
              <a:gd name="connsiteY56" fmla="*/ 2468768 h 2854708"/>
              <a:gd name="connsiteX57" fmla="*/ 2203555 w 2876018"/>
              <a:gd name="connsiteY57" fmla="*/ 2634130 h 2854708"/>
              <a:gd name="connsiteX58" fmla="*/ 2123450 w 2876018"/>
              <a:gd name="connsiteY58" fmla="*/ 2682434 h 2854708"/>
              <a:gd name="connsiteX59" fmla="*/ 2117520 w 2876018"/>
              <a:gd name="connsiteY59" fmla="*/ 2685270 h 2854708"/>
              <a:gd name="connsiteX60" fmla="*/ 1987705 w 2876018"/>
              <a:gd name="connsiteY60" fmla="*/ 2579757 h 2854708"/>
              <a:gd name="connsiteX61" fmla="*/ 1935465 w 2876018"/>
              <a:gd name="connsiteY61" fmla="*/ 2604923 h 2854708"/>
              <a:gd name="connsiteX62" fmla="*/ 1879604 w 2876018"/>
              <a:gd name="connsiteY62" fmla="*/ 2625368 h 2854708"/>
              <a:gd name="connsiteX63" fmla="*/ 1862466 w 2876018"/>
              <a:gd name="connsiteY63" fmla="*/ 2791345 h 2854708"/>
              <a:gd name="connsiteX64" fmla="*/ 1765835 w 2876018"/>
              <a:gd name="connsiteY64" fmla="*/ 2816007 h 2854708"/>
              <a:gd name="connsiteX65" fmla="*/ 1669805 w 2876018"/>
              <a:gd name="connsiteY65" fmla="*/ 2683322 h 2854708"/>
              <a:gd name="connsiteX66" fmla="*/ 1568677 w 2876018"/>
              <a:gd name="connsiteY66" fmla="*/ 2698756 h 2854708"/>
              <a:gd name="connsiteX67" fmla="*/ 1551093 w 2876018"/>
              <a:gd name="connsiteY67" fmla="*/ 2699644 h 2854708"/>
              <a:gd name="connsiteX68" fmla="*/ 1492943 w 2876018"/>
              <a:gd name="connsiteY68" fmla="*/ 2851955 h 2854708"/>
              <a:gd name="connsiteX69" fmla="*/ 1438009 w 2876018"/>
              <a:gd name="connsiteY69" fmla="*/ 2854708 h 2854708"/>
              <a:gd name="connsiteX70" fmla="*/ 1392969 w 2876018"/>
              <a:gd name="connsiteY70" fmla="*/ 2852451 h 2854708"/>
              <a:gd name="connsiteX71" fmla="*/ 1334821 w 2876018"/>
              <a:gd name="connsiteY71" fmla="*/ 2700144 h 2854708"/>
              <a:gd name="connsiteX72" fmla="*/ 1307341 w 2876018"/>
              <a:gd name="connsiteY72" fmla="*/ 2698756 h 2854708"/>
              <a:gd name="connsiteX73" fmla="*/ 1214953 w 2876018"/>
              <a:gd name="connsiteY73" fmla="*/ 2684656 h 2854708"/>
              <a:gd name="connsiteX74" fmla="*/ 1118375 w 2876018"/>
              <a:gd name="connsiteY74" fmla="*/ 2818097 h 2854708"/>
              <a:gd name="connsiteX75" fmla="*/ 1023519 w 2876018"/>
              <a:gd name="connsiteY75" fmla="*/ 2793888 h 2854708"/>
              <a:gd name="connsiteX76" fmla="*/ 1006499 w 2876018"/>
              <a:gd name="connsiteY76" fmla="*/ 2629059 h 2854708"/>
              <a:gd name="connsiteX77" fmla="*/ 940554 w 2876018"/>
              <a:gd name="connsiteY77" fmla="*/ 2604923 h 2854708"/>
              <a:gd name="connsiteX78" fmla="*/ 894407 w 2876018"/>
              <a:gd name="connsiteY78" fmla="*/ 2582692 h 2854708"/>
              <a:gd name="connsiteX79" fmla="*/ 764608 w 2876018"/>
              <a:gd name="connsiteY79" fmla="*/ 2688191 h 2854708"/>
              <a:gd name="connsiteX80" fmla="*/ 752569 w 2876018"/>
              <a:gd name="connsiteY80" fmla="*/ 2682434 h 2854708"/>
              <a:gd name="connsiteX81" fmla="*/ 681313 w 2876018"/>
              <a:gd name="connsiteY81" fmla="*/ 2639466 h 2854708"/>
              <a:gd name="connsiteX82" fmla="*/ 707629 w 2876018"/>
              <a:gd name="connsiteY82" fmla="*/ 2475248 h 2854708"/>
              <a:gd name="connsiteX83" fmla="*/ 625083 w 2876018"/>
              <a:gd name="connsiteY83" fmla="*/ 2413521 h 2854708"/>
              <a:gd name="connsiteX84" fmla="*/ 611362 w 2876018"/>
              <a:gd name="connsiteY84" fmla="*/ 2401051 h 2854708"/>
              <a:gd name="connsiteX85" fmla="*/ 457858 w 2876018"/>
              <a:gd name="connsiteY85" fmla="*/ 2469731 h 2854708"/>
              <a:gd name="connsiteX86" fmla="*/ 421184 w 2876018"/>
              <a:gd name="connsiteY86" fmla="*/ 2436646 h 2854708"/>
              <a:gd name="connsiteX87" fmla="*/ 390040 w 2876018"/>
              <a:gd name="connsiteY87" fmla="*/ 2402633 h 2854708"/>
              <a:gd name="connsiteX88" fmla="*/ 459104 w 2876018"/>
              <a:gd name="connsiteY88" fmla="*/ 2248271 h 2854708"/>
              <a:gd name="connsiteX89" fmla="*/ 451842 w 2876018"/>
              <a:gd name="connsiteY89" fmla="*/ 2240281 h 2854708"/>
              <a:gd name="connsiteX90" fmla="*/ 385955 w 2876018"/>
              <a:gd name="connsiteY90" fmla="*/ 2152171 h 2854708"/>
              <a:gd name="connsiteX91" fmla="*/ 217310 w 2876018"/>
              <a:gd name="connsiteY91" fmla="*/ 2179196 h 2854708"/>
              <a:gd name="connsiteX92" fmla="*/ 173560 w 2876018"/>
              <a:gd name="connsiteY92" fmla="*/ 2107716 h 2854708"/>
              <a:gd name="connsiteX93" fmla="*/ 169156 w 2876018"/>
              <a:gd name="connsiteY93" fmla="*/ 2098641 h 2854708"/>
              <a:gd name="connsiteX94" fmla="*/ 279049 w 2876018"/>
              <a:gd name="connsiteY94" fmla="*/ 1963437 h 2854708"/>
              <a:gd name="connsiteX95" fmla="*/ 260441 w 2876018"/>
              <a:gd name="connsiteY95" fmla="*/ 1924809 h 2854708"/>
              <a:gd name="connsiteX96" fmla="*/ 234473 w 2876018"/>
              <a:gd name="connsiteY96" fmla="*/ 1853859 h 2854708"/>
              <a:gd name="connsiteX97" fmla="*/ 60530 w 2876018"/>
              <a:gd name="connsiteY97" fmla="*/ 1835898 h 2854708"/>
              <a:gd name="connsiteX98" fmla="*/ 37021 w 2876018"/>
              <a:gd name="connsiteY98" fmla="*/ 1745147 h 2854708"/>
              <a:gd name="connsiteX99" fmla="*/ 179435 w 2876018"/>
              <a:gd name="connsiteY99" fmla="*/ 1642075 h 2854708"/>
              <a:gd name="connsiteX100" fmla="*/ 166607 w 2876018"/>
              <a:gd name="connsiteY100" fmla="*/ 1558022 h 2854708"/>
              <a:gd name="connsiteX101" fmla="*/ 165049 w 2876018"/>
              <a:gd name="connsiteY101" fmla="*/ 1527157 h 2854708"/>
              <a:gd name="connsiteX102" fmla="*/ 1909 w 2876018"/>
              <a:gd name="connsiteY102" fmla="*/ 1464873 h 2854708"/>
              <a:gd name="connsiteX103" fmla="*/ 0 w 2876018"/>
              <a:gd name="connsiteY103" fmla="*/ 1427354 h 2854708"/>
              <a:gd name="connsiteX104" fmla="*/ 2970 w 2876018"/>
              <a:gd name="connsiteY104" fmla="*/ 1368986 h 2854708"/>
              <a:gd name="connsiteX105" fmla="*/ 166102 w 2876018"/>
              <a:gd name="connsiteY105" fmla="*/ 1306705 h 2854708"/>
              <a:gd name="connsiteX106" fmla="*/ 166607 w 2876018"/>
              <a:gd name="connsiteY106" fmla="*/ 1296686 h 2854708"/>
              <a:gd name="connsiteX107" fmla="*/ 182245 w 2876018"/>
              <a:gd name="connsiteY107" fmla="*/ 1194222 h 2854708"/>
              <a:gd name="connsiteX108" fmla="*/ 41481 w 2876018"/>
              <a:gd name="connsiteY108" fmla="*/ 1092345 h 2854708"/>
              <a:gd name="connsiteX109" fmla="*/ 64650 w 2876018"/>
              <a:gd name="connsiteY109" fmla="*/ 1002903 h 2854708"/>
              <a:gd name="connsiteX110" fmla="*/ 66553 w 2876018"/>
              <a:gd name="connsiteY110" fmla="*/ 997744 h 2854708"/>
              <a:gd name="connsiteX111" fmla="*/ 242249 w 2876018"/>
              <a:gd name="connsiteY111" fmla="*/ 979602 h 2854708"/>
              <a:gd name="connsiteX112" fmla="*/ 260441 w 2876018"/>
              <a:gd name="connsiteY112" fmla="*/ 929899 h 2854708"/>
              <a:gd name="connsiteX113" fmla="*/ 285232 w 2876018"/>
              <a:gd name="connsiteY113" fmla="*/ 878435 h 2854708"/>
              <a:gd name="connsiteX114" fmla="*/ 175638 w 2876018"/>
              <a:gd name="connsiteY114" fmla="*/ 743598 h 2854708"/>
              <a:gd name="connsiteX115" fmla="*/ 228705 w 2876018"/>
              <a:gd name="connsiteY115" fmla="*/ 656894 h 2854708"/>
              <a:gd name="connsiteX116" fmla="*/ 399607 w 2876018"/>
              <a:gd name="connsiteY116" fmla="*/ 684281 h 2854708"/>
              <a:gd name="connsiteX117" fmla="*/ 451842 w 2876018"/>
              <a:gd name="connsiteY117" fmla="*/ 614427 h 2854708"/>
              <a:gd name="connsiteX118" fmla="*/ 465234 w 2876018"/>
              <a:gd name="connsiteY118" fmla="*/ 599693 h 2854708"/>
              <a:gd name="connsiteX119" fmla="*/ 396185 w 2876018"/>
              <a:gd name="connsiteY119" fmla="*/ 445364 h 2854708"/>
              <a:gd name="connsiteX120" fmla="*/ 421184 w 2876018"/>
              <a:gd name="connsiteY120" fmla="*/ 418062 h 2854708"/>
              <a:gd name="connsiteX121" fmla="*/ 473007 w 2876018"/>
              <a:gd name="connsiteY121" fmla="*/ 371311 h 2854708"/>
              <a:gd name="connsiteX122" fmla="*/ 626618 w 2876018"/>
              <a:gd name="connsiteY122" fmla="*/ 440039 h 2854708"/>
              <a:gd name="connsiteX123" fmla="*/ 710554 w 2876018"/>
              <a:gd name="connsiteY123" fmla="*/ 377273 h 2854708"/>
              <a:gd name="connsiteX124" fmla="*/ 684300 w 2876018"/>
              <a:gd name="connsiteY124" fmla="*/ 213441 h 2854708"/>
              <a:gd name="connsiteX125" fmla="*/ 752569 w 2876018"/>
              <a:gd name="connsiteY125" fmla="*/ 172274 h 2854708"/>
              <a:gd name="connsiteX126" fmla="*/ 780445 w 2876018"/>
              <a:gd name="connsiteY126" fmla="*/ 158945 h 2854708"/>
              <a:gd name="connsiteX127" fmla="*/ 910200 w 2876018"/>
              <a:gd name="connsiteY127" fmla="*/ 264408 h 2854708"/>
              <a:gd name="connsiteX128" fmla="*/ 940554 w 2876018"/>
              <a:gd name="connsiteY128" fmla="*/ 249786 h 2854708"/>
              <a:gd name="connsiteX129" fmla="*/ 1004306 w 2876018"/>
              <a:gd name="connsiteY129" fmla="*/ 226452 h 2854708"/>
              <a:gd name="connsiteX130" fmla="*/ 1021351 w 2876018"/>
              <a:gd name="connsiteY130" fmla="*/ 61373 h 2854708"/>
              <a:gd name="connsiteX131" fmla="*/ 1130864 w 2876018"/>
              <a:gd name="connsiteY131" fmla="*/ 33424 h 2854708"/>
              <a:gd name="connsiteX132" fmla="*/ 1228277 w 2876018"/>
              <a:gd name="connsiteY132" fmla="*/ 168019 h 2854708"/>
              <a:gd name="connsiteX133" fmla="*/ 1307341 w 2876018"/>
              <a:gd name="connsiteY133" fmla="*/ 155952 h 2854708"/>
              <a:gd name="connsiteX134" fmla="*/ 1326862 w 2876018"/>
              <a:gd name="connsiteY134" fmla="*/ 154967 h 2854708"/>
              <a:gd name="connsiteX135" fmla="*/ 1385012 w 2876018"/>
              <a:gd name="connsiteY135" fmla="*/ 2656 h 2854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876018" h="2854708">
                <a:moveTo>
                  <a:pt x="1438009" y="0"/>
                </a:moveTo>
                <a:lnTo>
                  <a:pt x="1500900" y="3152"/>
                </a:lnTo>
                <a:lnTo>
                  <a:pt x="1559051" y="155466"/>
                </a:lnTo>
                <a:lnTo>
                  <a:pt x="1568677" y="155952"/>
                </a:lnTo>
                <a:lnTo>
                  <a:pt x="1656481" y="169353"/>
                </a:lnTo>
                <a:lnTo>
                  <a:pt x="1753346" y="35514"/>
                </a:lnTo>
                <a:lnTo>
                  <a:pt x="1864634" y="63917"/>
                </a:lnTo>
                <a:lnTo>
                  <a:pt x="1881798" y="230144"/>
                </a:lnTo>
                <a:lnTo>
                  <a:pt x="1935465" y="249786"/>
                </a:lnTo>
                <a:lnTo>
                  <a:pt x="1971912" y="267343"/>
                </a:lnTo>
                <a:lnTo>
                  <a:pt x="2101683" y="161866"/>
                </a:lnTo>
                <a:lnTo>
                  <a:pt x="2123450" y="172274"/>
                </a:lnTo>
                <a:lnTo>
                  <a:pt x="2200567" y="218777"/>
                </a:lnTo>
                <a:lnTo>
                  <a:pt x="2174130" y="383753"/>
                </a:lnTo>
                <a:lnTo>
                  <a:pt x="2250936" y="441187"/>
                </a:lnTo>
                <a:lnTo>
                  <a:pt x="2252785" y="442867"/>
                </a:lnTo>
                <a:lnTo>
                  <a:pt x="2406229" y="374214"/>
                </a:lnTo>
                <a:lnTo>
                  <a:pt x="2454835" y="418062"/>
                </a:lnTo>
                <a:lnTo>
                  <a:pt x="2486353" y="452484"/>
                </a:lnTo>
                <a:lnTo>
                  <a:pt x="2417288" y="606848"/>
                </a:lnTo>
                <a:lnTo>
                  <a:pt x="2424176" y="614427"/>
                </a:lnTo>
                <a:lnTo>
                  <a:pt x="2477450" y="685670"/>
                </a:lnTo>
                <a:lnTo>
                  <a:pt x="2648180" y="658310"/>
                </a:lnTo>
                <a:lnTo>
                  <a:pt x="2702458" y="746992"/>
                </a:lnTo>
                <a:lnTo>
                  <a:pt x="2704278" y="750742"/>
                </a:lnTo>
                <a:lnTo>
                  <a:pt x="2594398" y="885932"/>
                </a:lnTo>
                <a:lnTo>
                  <a:pt x="2615578" y="929899"/>
                </a:lnTo>
                <a:lnTo>
                  <a:pt x="2633388" y="978561"/>
                </a:lnTo>
                <a:lnTo>
                  <a:pt x="2809082" y="996702"/>
                </a:lnTo>
                <a:lnTo>
                  <a:pt x="2811368" y="1002903"/>
                </a:lnTo>
                <a:lnTo>
                  <a:pt x="2836070" y="1098259"/>
                </a:lnTo>
                <a:lnTo>
                  <a:pt x="2694739" y="1200547"/>
                </a:lnTo>
                <a:lnTo>
                  <a:pt x="2709411" y="1296686"/>
                </a:lnTo>
                <a:lnTo>
                  <a:pt x="2709726" y="1302927"/>
                </a:lnTo>
                <a:lnTo>
                  <a:pt x="2872857" y="1365208"/>
                </a:lnTo>
                <a:lnTo>
                  <a:pt x="2876018" y="1427354"/>
                </a:lnTo>
                <a:lnTo>
                  <a:pt x="2873917" y="1468652"/>
                </a:lnTo>
                <a:lnTo>
                  <a:pt x="2710779" y="1530936"/>
                </a:lnTo>
                <a:lnTo>
                  <a:pt x="2709411" y="1558022"/>
                </a:lnTo>
                <a:lnTo>
                  <a:pt x="2697548" y="1635751"/>
                </a:lnTo>
                <a:lnTo>
                  <a:pt x="2840530" y="1739233"/>
                </a:lnTo>
                <a:lnTo>
                  <a:pt x="2815222" y="1836928"/>
                </a:lnTo>
                <a:lnTo>
                  <a:pt x="2641165" y="1854901"/>
                </a:lnTo>
                <a:lnTo>
                  <a:pt x="2615578" y="1924809"/>
                </a:lnTo>
                <a:lnTo>
                  <a:pt x="2600581" y="1955940"/>
                </a:lnTo>
                <a:lnTo>
                  <a:pt x="2710490" y="2091165"/>
                </a:lnTo>
                <a:lnTo>
                  <a:pt x="2702458" y="2107716"/>
                </a:lnTo>
                <a:lnTo>
                  <a:pt x="2659575" y="2177780"/>
                </a:lnTo>
                <a:lnTo>
                  <a:pt x="2491102" y="2150782"/>
                </a:lnTo>
                <a:lnTo>
                  <a:pt x="2424176" y="2240281"/>
                </a:lnTo>
                <a:lnTo>
                  <a:pt x="2423417" y="2241116"/>
                </a:lnTo>
                <a:lnTo>
                  <a:pt x="2492497" y="2395514"/>
                </a:lnTo>
                <a:lnTo>
                  <a:pt x="2454835" y="2436646"/>
                </a:lnTo>
                <a:lnTo>
                  <a:pt x="2421378" y="2466829"/>
                </a:lnTo>
                <a:lnTo>
                  <a:pt x="2267858" y="2398142"/>
                </a:lnTo>
                <a:lnTo>
                  <a:pt x="2250936" y="2413521"/>
                </a:lnTo>
                <a:lnTo>
                  <a:pt x="2177056" y="2468768"/>
                </a:lnTo>
                <a:lnTo>
                  <a:pt x="2203555" y="2634130"/>
                </a:lnTo>
                <a:lnTo>
                  <a:pt x="2123450" y="2682434"/>
                </a:lnTo>
                <a:lnTo>
                  <a:pt x="2117520" y="2685270"/>
                </a:lnTo>
                <a:lnTo>
                  <a:pt x="1987705" y="2579757"/>
                </a:lnTo>
                <a:lnTo>
                  <a:pt x="1935465" y="2604923"/>
                </a:lnTo>
                <a:lnTo>
                  <a:pt x="1879604" y="2625368"/>
                </a:lnTo>
                <a:lnTo>
                  <a:pt x="1862466" y="2791345"/>
                </a:lnTo>
                <a:lnTo>
                  <a:pt x="1765835" y="2816007"/>
                </a:lnTo>
                <a:lnTo>
                  <a:pt x="1669805" y="2683322"/>
                </a:lnTo>
                <a:lnTo>
                  <a:pt x="1568677" y="2698756"/>
                </a:lnTo>
                <a:lnTo>
                  <a:pt x="1551093" y="2699644"/>
                </a:lnTo>
                <a:lnTo>
                  <a:pt x="1492943" y="2851955"/>
                </a:lnTo>
                <a:lnTo>
                  <a:pt x="1438009" y="2854708"/>
                </a:lnTo>
                <a:lnTo>
                  <a:pt x="1392969" y="2852451"/>
                </a:lnTo>
                <a:lnTo>
                  <a:pt x="1334821" y="2700144"/>
                </a:lnTo>
                <a:lnTo>
                  <a:pt x="1307341" y="2698756"/>
                </a:lnTo>
                <a:lnTo>
                  <a:pt x="1214953" y="2684656"/>
                </a:lnTo>
                <a:lnTo>
                  <a:pt x="1118375" y="2818097"/>
                </a:lnTo>
                <a:lnTo>
                  <a:pt x="1023519" y="2793888"/>
                </a:lnTo>
                <a:lnTo>
                  <a:pt x="1006499" y="2629059"/>
                </a:lnTo>
                <a:lnTo>
                  <a:pt x="940554" y="2604923"/>
                </a:lnTo>
                <a:lnTo>
                  <a:pt x="894407" y="2582692"/>
                </a:lnTo>
                <a:lnTo>
                  <a:pt x="764608" y="2688191"/>
                </a:lnTo>
                <a:lnTo>
                  <a:pt x="752569" y="2682434"/>
                </a:lnTo>
                <a:lnTo>
                  <a:pt x="681313" y="2639466"/>
                </a:lnTo>
                <a:lnTo>
                  <a:pt x="707629" y="2475248"/>
                </a:lnTo>
                <a:lnTo>
                  <a:pt x="625083" y="2413521"/>
                </a:lnTo>
                <a:lnTo>
                  <a:pt x="611362" y="2401051"/>
                </a:lnTo>
                <a:lnTo>
                  <a:pt x="457858" y="2469731"/>
                </a:lnTo>
                <a:lnTo>
                  <a:pt x="421184" y="2436646"/>
                </a:lnTo>
                <a:lnTo>
                  <a:pt x="390040" y="2402633"/>
                </a:lnTo>
                <a:lnTo>
                  <a:pt x="459104" y="2248271"/>
                </a:lnTo>
                <a:lnTo>
                  <a:pt x="451842" y="2240281"/>
                </a:lnTo>
                <a:lnTo>
                  <a:pt x="385955" y="2152171"/>
                </a:lnTo>
                <a:lnTo>
                  <a:pt x="217310" y="2179196"/>
                </a:lnTo>
                <a:lnTo>
                  <a:pt x="173560" y="2107716"/>
                </a:lnTo>
                <a:lnTo>
                  <a:pt x="169156" y="2098641"/>
                </a:lnTo>
                <a:lnTo>
                  <a:pt x="279049" y="1963437"/>
                </a:lnTo>
                <a:lnTo>
                  <a:pt x="260441" y="1924809"/>
                </a:lnTo>
                <a:lnTo>
                  <a:pt x="234473" y="1853859"/>
                </a:lnTo>
                <a:lnTo>
                  <a:pt x="60530" y="1835898"/>
                </a:lnTo>
                <a:lnTo>
                  <a:pt x="37021" y="1745147"/>
                </a:lnTo>
                <a:lnTo>
                  <a:pt x="179435" y="1642075"/>
                </a:lnTo>
                <a:lnTo>
                  <a:pt x="166607" y="1558022"/>
                </a:lnTo>
                <a:lnTo>
                  <a:pt x="165049" y="1527157"/>
                </a:lnTo>
                <a:lnTo>
                  <a:pt x="1909" y="1464873"/>
                </a:lnTo>
                <a:lnTo>
                  <a:pt x="0" y="1427354"/>
                </a:lnTo>
                <a:lnTo>
                  <a:pt x="2970" y="1368986"/>
                </a:lnTo>
                <a:lnTo>
                  <a:pt x="166102" y="1306705"/>
                </a:lnTo>
                <a:lnTo>
                  <a:pt x="166607" y="1296686"/>
                </a:lnTo>
                <a:lnTo>
                  <a:pt x="182245" y="1194222"/>
                </a:lnTo>
                <a:lnTo>
                  <a:pt x="41481" y="1092345"/>
                </a:lnTo>
                <a:lnTo>
                  <a:pt x="64650" y="1002903"/>
                </a:lnTo>
                <a:lnTo>
                  <a:pt x="66553" y="997744"/>
                </a:lnTo>
                <a:lnTo>
                  <a:pt x="242249" y="979602"/>
                </a:lnTo>
                <a:lnTo>
                  <a:pt x="260441" y="929899"/>
                </a:lnTo>
                <a:lnTo>
                  <a:pt x="285232" y="878435"/>
                </a:lnTo>
                <a:lnTo>
                  <a:pt x="175638" y="743598"/>
                </a:lnTo>
                <a:lnTo>
                  <a:pt x="228705" y="656894"/>
                </a:lnTo>
                <a:lnTo>
                  <a:pt x="399607" y="684281"/>
                </a:lnTo>
                <a:lnTo>
                  <a:pt x="451842" y="614427"/>
                </a:lnTo>
                <a:lnTo>
                  <a:pt x="465234" y="599693"/>
                </a:lnTo>
                <a:lnTo>
                  <a:pt x="396185" y="445364"/>
                </a:lnTo>
                <a:lnTo>
                  <a:pt x="421184" y="418062"/>
                </a:lnTo>
                <a:lnTo>
                  <a:pt x="473007" y="371311"/>
                </a:lnTo>
                <a:lnTo>
                  <a:pt x="626618" y="440039"/>
                </a:lnTo>
                <a:lnTo>
                  <a:pt x="710554" y="377273"/>
                </a:lnTo>
                <a:lnTo>
                  <a:pt x="684300" y="213441"/>
                </a:lnTo>
                <a:lnTo>
                  <a:pt x="752569" y="172274"/>
                </a:lnTo>
                <a:lnTo>
                  <a:pt x="780445" y="158945"/>
                </a:lnTo>
                <a:lnTo>
                  <a:pt x="910200" y="264408"/>
                </a:lnTo>
                <a:lnTo>
                  <a:pt x="940554" y="249786"/>
                </a:lnTo>
                <a:lnTo>
                  <a:pt x="1004306" y="226452"/>
                </a:lnTo>
                <a:lnTo>
                  <a:pt x="1021351" y="61373"/>
                </a:lnTo>
                <a:lnTo>
                  <a:pt x="1130864" y="33424"/>
                </a:lnTo>
                <a:lnTo>
                  <a:pt x="1228277" y="168019"/>
                </a:lnTo>
                <a:lnTo>
                  <a:pt x="1307341" y="155952"/>
                </a:lnTo>
                <a:lnTo>
                  <a:pt x="1326862" y="154967"/>
                </a:lnTo>
                <a:lnTo>
                  <a:pt x="1385012" y="2656"/>
                </a:lnTo>
                <a:close/>
              </a:path>
            </a:pathLst>
          </a:custGeom>
          <a:gradFill flip="none" rotWithShape="1">
            <a:gsLst>
              <a:gs pos="19000">
                <a:srgbClr val="EA2D00"/>
              </a:gs>
              <a:gs pos="86000">
                <a:srgbClr val="9A1D00"/>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1" name="Sirkel: hul 60">
            <a:extLst>
              <a:ext uri="{FF2B5EF4-FFF2-40B4-BE49-F238E27FC236}">
                <a16:creationId xmlns:a16="http://schemas.microsoft.com/office/drawing/2014/main" id="{330ADE66-0829-4A53-A918-5591B434614D}"/>
              </a:ext>
            </a:extLst>
          </p:cNvPr>
          <p:cNvSpPr/>
          <p:nvPr/>
        </p:nvSpPr>
        <p:spPr>
          <a:xfrm>
            <a:off x="7567890" y="2321268"/>
            <a:ext cx="2074994" cy="2089254"/>
          </a:xfrm>
          <a:prstGeom prst="donut">
            <a:avLst>
              <a:gd name="adj" fmla="val 4404"/>
            </a:avLst>
          </a:prstGeom>
          <a:gradFill flip="none" rotWithShape="1">
            <a:gsLst>
              <a:gs pos="19000">
                <a:srgbClr val="EA2D00"/>
              </a:gs>
              <a:gs pos="86000">
                <a:srgbClr val="9A1D00"/>
              </a:gs>
            </a:gsLst>
            <a:lin ang="17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62" name="Ellipse 61">
            <a:extLst>
              <a:ext uri="{FF2B5EF4-FFF2-40B4-BE49-F238E27FC236}">
                <a16:creationId xmlns:a16="http://schemas.microsoft.com/office/drawing/2014/main" id="{227E5F8A-98E4-4403-AE44-86A26F3FADD8}"/>
              </a:ext>
            </a:extLst>
          </p:cNvPr>
          <p:cNvSpPr/>
          <p:nvPr/>
        </p:nvSpPr>
        <p:spPr>
          <a:xfrm>
            <a:off x="7676503" y="2471551"/>
            <a:ext cx="1875601" cy="1894046"/>
          </a:xfrm>
          <a:prstGeom prst="ellipse">
            <a:avLst/>
          </a:prstGeom>
          <a:solidFill>
            <a:schemeClr val="bg1"/>
          </a:solidFill>
          <a:ln>
            <a:noFill/>
          </a:ln>
          <a:effectLst>
            <a:innerShdw blurRad="533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600" dirty="0"/>
          </a:p>
        </p:txBody>
      </p:sp>
      <p:sp>
        <p:nvSpPr>
          <p:cNvPr id="63" name="Sirkel: hul 62">
            <a:extLst>
              <a:ext uri="{FF2B5EF4-FFF2-40B4-BE49-F238E27FC236}">
                <a16:creationId xmlns:a16="http://schemas.microsoft.com/office/drawing/2014/main" id="{0CC87DBC-63AA-4A41-9DD9-1667412F12A8}"/>
              </a:ext>
            </a:extLst>
          </p:cNvPr>
          <p:cNvSpPr/>
          <p:nvPr/>
        </p:nvSpPr>
        <p:spPr>
          <a:xfrm>
            <a:off x="7626583" y="2406828"/>
            <a:ext cx="1959102" cy="1907041"/>
          </a:xfrm>
          <a:prstGeom prst="donut">
            <a:avLst>
              <a:gd name="adj" fmla="val 3318"/>
            </a:avLst>
          </a:prstGeom>
          <a:gradFill>
            <a:gsLst>
              <a:gs pos="19000">
                <a:srgbClr val="EA2D00"/>
              </a:gs>
              <a:gs pos="86000">
                <a:srgbClr val="9A1D00"/>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8" name="Frihåndsform: figur 7">
            <a:extLst>
              <a:ext uri="{FF2B5EF4-FFF2-40B4-BE49-F238E27FC236}">
                <a16:creationId xmlns:a16="http://schemas.microsoft.com/office/drawing/2014/main" id="{14D7A6BA-02CF-461D-8972-91637A6578A1}"/>
              </a:ext>
            </a:extLst>
          </p:cNvPr>
          <p:cNvSpPr/>
          <p:nvPr/>
        </p:nvSpPr>
        <p:spPr>
          <a:xfrm>
            <a:off x="2277706" y="2358296"/>
            <a:ext cx="2625756" cy="2529427"/>
          </a:xfrm>
          <a:custGeom>
            <a:avLst/>
            <a:gdLst>
              <a:gd name="connsiteX0" fmla="*/ 1438009 w 2876018"/>
              <a:gd name="connsiteY0" fmla="*/ 0 h 2854708"/>
              <a:gd name="connsiteX1" fmla="*/ 1500900 w 2876018"/>
              <a:gd name="connsiteY1" fmla="*/ 3152 h 2854708"/>
              <a:gd name="connsiteX2" fmla="*/ 1559051 w 2876018"/>
              <a:gd name="connsiteY2" fmla="*/ 155466 h 2854708"/>
              <a:gd name="connsiteX3" fmla="*/ 1568677 w 2876018"/>
              <a:gd name="connsiteY3" fmla="*/ 155952 h 2854708"/>
              <a:gd name="connsiteX4" fmla="*/ 1656481 w 2876018"/>
              <a:gd name="connsiteY4" fmla="*/ 169353 h 2854708"/>
              <a:gd name="connsiteX5" fmla="*/ 1753346 w 2876018"/>
              <a:gd name="connsiteY5" fmla="*/ 35514 h 2854708"/>
              <a:gd name="connsiteX6" fmla="*/ 1864634 w 2876018"/>
              <a:gd name="connsiteY6" fmla="*/ 63917 h 2854708"/>
              <a:gd name="connsiteX7" fmla="*/ 1881798 w 2876018"/>
              <a:gd name="connsiteY7" fmla="*/ 230144 h 2854708"/>
              <a:gd name="connsiteX8" fmla="*/ 1935465 w 2876018"/>
              <a:gd name="connsiteY8" fmla="*/ 249786 h 2854708"/>
              <a:gd name="connsiteX9" fmla="*/ 1971912 w 2876018"/>
              <a:gd name="connsiteY9" fmla="*/ 267343 h 2854708"/>
              <a:gd name="connsiteX10" fmla="*/ 2101683 w 2876018"/>
              <a:gd name="connsiteY10" fmla="*/ 161866 h 2854708"/>
              <a:gd name="connsiteX11" fmla="*/ 2123450 w 2876018"/>
              <a:gd name="connsiteY11" fmla="*/ 172274 h 2854708"/>
              <a:gd name="connsiteX12" fmla="*/ 2200567 w 2876018"/>
              <a:gd name="connsiteY12" fmla="*/ 218777 h 2854708"/>
              <a:gd name="connsiteX13" fmla="*/ 2174130 w 2876018"/>
              <a:gd name="connsiteY13" fmla="*/ 383753 h 2854708"/>
              <a:gd name="connsiteX14" fmla="*/ 2250936 w 2876018"/>
              <a:gd name="connsiteY14" fmla="*/ 441187 h 2854708"/>
              <a:gd name="connsiteX15" fmla="*/ 2252785 w 2876018"/>
              <a:gd name="connsiteY15" fmla="*/ 442867 h 2854708"/>
              <a:gd name="connsiteX16" fmla="*/ 2406229 w 2876018"/>
              <a:gd name="connsiteY16" fmla="*/ 374214 h 2854708"/>
              <a:gd name="connsiteX17" fmla="*/ 2454835 w 2876018"/>
              <a:gd name="connsiteY17" fmla="*/ 418062 h 2854708"/>
              <a:gd name="connsiteX18" fmla="*/ 2486353 w 2876018"/>
              <a:gd name="connsiteY18" fmla="*/ 452484 h 2854708"/>
              <a:gd name="connsiteX19" fmla="*/ 2417288 w 2876018"/>
              <a:gd name="connsiteY19" fmla="*/ 606848 h 2854708"/>
              <a:gd name="connsiteX20" fmla="*/ 2424176 w 2876018"/>
              <a:gd name="connsiteY20" fmla="*/ 614427 h 2854708"/>
              <a:gd name="connsiteX21" fmla="*/ 2477450 w 2876018"/>
              <a:gd name="connsiteY21" fmla="*/ 685670 h 2854708"/>
              <a:gd name="connsiteX22" fmla="*/ 2648180 w 2876018"/>
              <a:gd name="connsiteY22" fmla="*/ 658310 h 2854708"/>
              <a:gd name="connsiteX23" fmla="*/ 2702458 w 2876018"/>
              <a:gd name="connsiteY23" fmla="*/ 746992 h 2854708"/>
              <a:gd name="connsiteX24" fmla="*/ 2704278 w 2876018"/>
              <a:gd name="connsiteY24" fmla="*/ 750742 h 2854708"/>
              <a:gd name="connsiteX25" fmla="*/ 2594398 w 2876018"/>
              <a:gd name="connsiteY25" fmla="*/ 885932 h 2854708"/>
              <a:gd name="connsiteX26" fmla="*/ 2615578 w 2876018"/>
              <a:gd name="connsiteY26" fmla="*/ 929899 h 2854708"/>
              <a:gd name="connsiteX27" fmla="*/ 2633388 w 2876018"/>
              <a:gd name="connsiteY27" fmla="*/ 978561 h 2854708"/>
              <a:gd name="connsiteX28" fmla="*/ 2809082 w 2876018"/>
              <a:gd name="connsiteY28" fmla="*/ 996702 h 2854708"/>
              <a:gd name="connsiteX29" fmla="*/ 2811368 w 2876018"/>
              <a:gd name="connsiteY29" fmla="*/ 1002903 h 2854708"/>
              <a:gd name="connsiteX30" fmla="*/ 2836070 w 2876018"/>
              <a:gd name="connsiteY30" fmla="*/ 1098259 h 2854708"/>
              <a:gd name="connsiteX31" fmla="*/ 2694739 w 2876018"/>
              <a:gd name="connsiteY31" fmla="*/ 1200547 h 2854708"/>
              <a:gd name="connsiteX32" fmla="*/ 2709411 w 2876018"/>
              <a:gd name="connsiteY32" fmla="*/ 1296686 h 2854708"/>
              <a:gd name="connsiteX33" fmla="*/ 2709726 w 2876018"/>
              <a:gd name="connsiteY33" fmla="*/ 1302927 h 2854708"/>
              <a:gd name="connsiteX34" fmla="*/ 2872857 w 2876018"/>
              <a:gd name="connsiteY34" fmla="*/ 1365208 h 2854708"/>
              <a:gd name="connsiteX35" fmla="*/ 2876018 w 2876018"/>
              <a:gd name="connsiteY35" fmla="*/ 1427354 h 2854708"/>
              <a:gd name="connsiteX36" fmla="*/ 2873917 w 2876018"/>
              <a:gd name="connsiteY36" fmla="*/ 1468652 h 2854708"/>
              <a:gd name="connsiteX37" fmla="*/ 2710779 w 2876018"/>
              <a:gd name="connsiteY37" fmla="*/ 1530936 h 2854708"/>
              <a:gd name="connsiteX38" fmla="*/ 2709411 w 2876018"/>
              <a:gd name="connsiteY38" fmla="*/ 1558022 h 2854708"/>
              <a:gd name="connsiteX39" fmla="*/ 2697548 w 2876018"/>
              <a:gd name="connsiteY39" fmla="*/ 1635751 h 2854708"/>
              <a:gd name="connsiteX40" fmla="*/ 2840530 w 2876018"/>
              <a:gd name="connsiteY40" fmla="*/ 1739233 h 2854708"/>
              <a:gd name="connsiteX41" fmla="*/ 2815222 w 2876018"/>
              <a:gd name="connsiteY41" fmla="*/ 1836928 h 2854708"/>
              <a:gd name="connsiteX42" fmla="*/ 2641165 w 2876018"/>
              <a:gd name="connsiteY42" fmla="*/ 1854901 h 2854708"/>
              <a:gd name="connsiteX43" fmla="*/ 2615578 w 2876018"/>
              <a:gd name="connsiteY43" fmla="*/ 1924809 h 2854708"/>
              <a:gd name="connsiteX44" fmla="*/ 2600581 w 2876018"/>
              <a:gd name="connsiteY44" fmla="*/ 1955940 h 2854708"/>
              <a:gd name="connsiteX45" fmla="*/ 2710490 w 2876018"/>
              <a:gd name="connsiteY45" fmla="*/ 2091165 h 2854708"/>
              <a:gd name="connsiteX46" fmla="*/ 2702458 w 2876018"/>
              <a:gd name="connsiteY46" fmla="*/ 2107716 h 2854708"/>
              <a:gd name="connsiteX47" fmla="*/ 2659575 w 2876018"/>
              <a:gd name="connsiteY47" fmla="*/ 2177780 h 2854708"/>
              <a:gd name="connsiteX48" fmla="*/ 2491102 w 2876018"/>
              <a:gd name="connsiteY48" fmla="*/ 2150782 h 2854708"/>
              <a:gd name="connsiteX49" fmla="*/ 2424176 w 2876018"/>
              <a:gd name="connsiteY49" fmla="*/ 2240281 h 2854708"/>
              <a:gd name="connsiteX50" fmla="*/ 2423417 w 2876018"/>
              <a:gd name="connsiteY50" fmla="*/ 2241116 h 2854708"/>
              <a:gd name="connsiteX51" fmla="*/ 2492497 w 2876018"/>
              <a:gd name="connsiteY51" fmla="*/ 2395514 h 2854708"/>
              <a:gd name="connsiteX52" fmla="*/ 2454835 w 2876018"/>
              <a:gd name="connsiteY52" fmla="*/ 2436646 h 2854708"/>
              <a:gd name="connsiteX53" fmla="*/ 2421378 w 2876018"/>
              <a:gd name="connsiteY53" fmla="*/ 2466829 h 2854708"/>
              <a:gd name="connsiteX54" fmla="*/ 2267858 w 2876018"/>
              <a:gd name="connsiteY54" fmla="*/ 2398142 h 2854708"/>
              <a:gd name="connsiteX55" fmla="*/ 2250936 w 2876018"/>
              <a:gd name="connsiteY55" fmla="*/ 2413521 h 2854708"/>
              <a:gd name="connsiteX56" fmla="*/ 2177056 w 2876018"/>
              <a:gd name="connsiteY56" fmla="*/ 2468768 h 2854708"/>
              <a:gd name="connsiteX57" fmla="*/ 2203555 w 2876018"/>
              <a:gd name="connsiteY57" fmla="*/ 2634130 h 2854708"/>
              <a:gd name="connsiteX58" fmla="*/ 2123450 w 2876018"/>
              <a:gd name="connsiteY58" fmla="*/ 2682434 h 2854708"/>
              <a:gd name="connsiteX59" fmla="*/ 2117520 w 2876018"/>
              <a:gd name="connsiteY59" fmla="*/ 2685270 h 2854708"/>
              <a:gd name="connsiteX60" fmla="*/ 1987705 w 2876018"/>
              <a:gd name="connsiteY60" fmla="*/ 2579757 h 2854708"/>
              <a:gd name="connsiteX61" fmla="*/ 1935465 w 2876018"/>
              <a:gd name="connsiteY61" fmla="*/ 2604923 h 2854708"/>
              <a:gd name="connsiteX62" fmla="*/ 1879604 w 2876018"/>
              <a:gd name="connsiteY62" fmla="*/ 2625368 h 2854708"/>
              <a:gd name="connsiteX63" fmla="*/ 1862466 w 2876018"/>
              <a:gd name="connsiteY63" fmla="*/ 2791345 h 2854708"/>
              <a:gd name="connsiteX64" fmla="*/ 1765835 w 2876018"/>
              <a:gd name="connsiteY64" fmla="*/ 2816007 h 2854708"/>
              <a:gd name="connsiteX65" fmla="*/ 1669805 w 2876018"/>
              <a:gd name="connsiteY65" fmla="*/ 2683322 h 2854708"/>
              <a:gd name="connsiteX66" fmla="*/ 1568677 w 2876018"/>
              <a:gd name="connsiteY66" fmla="*/ 2698756 h 2854708"/>
              <a:gd name="connsiteX67" fmla="*/ 1551093 w 2876018"/>
              <a:gd name="connsiteY67" fmla="*/ 2699644 h 2854708"/>
              <a:gd name="connsiteX68" fmla="*/ 1492943 w 2876018"/>
              <a:gd name="connsiteY68" fmla="*/ 2851955 h 2854708"/>
              <a:gd name="connsiteX69" fmla="*/ 1438009 w 2876018"/>
              <a:gd name="connsiteY69" fmla="*/ 2854708 h 2854708"/>
              <a:gd name="connsiteX70" fmla="*/ 1392969 w 2876018"/>
              <a:gd name="connsiteY70" fmla="*/ 2852451 h 2854708"/>
              <a:gd name="connsiteX71" fmla="*/ 1334821 w 2876018"/>
              <a:gd name="connsiteY71" fmla="*/ 2700144 h 2854708"/>
              <a:gd name="connsiteX72" fmla="*/ 1307341 w 2876018"/>
              <a:gd name="connsiteY72" fmla="*/ 2698756 h 2854708"/>
              <a:gd name="connsiteX73" fmla="*/ 1214953 w 2876018"/>
              <a:gd name="connsiteY73" fmla="*/ 2684656 h 2854708"/>
              <a:gd name="connsiteX74" fmla="*/ 1118375 w 2876018"/>
              <a:gd name="connsiteY74" fmla="*/ 2818097 h 2854708"/>
              <a:gd name="connsiteX75" fmla="*/ 1023519 w 2876018"/>
              <a:gd name="connsiteY75" fmla="*/ 2793888 h 2854708"/>
              <a:gd name="connsiteX76" fmla="*/ 1006499 w 2876018"/>
              <a:gd name="connsiteY76" fmla="*/ 2629059 h 2854708"/>
              <a:gd name="connsiteX77" fmla="*/ 940554 w 2876018"/>
              <a:gd name="connsiteY77" fmla="*/ 2604923 h 2854708"/>
              <a:gd name="connsiteX78" fmla="*/ 894407 w 2876018"/>
              <a:gd name="connsiteY78" fmla="*/ 2582692 h 2854708"/>
              <a:gd name="connsiteX79" fmla="*/ 764608 w 2876018"/>
              <a:gd name="connsiteY79" fmla="*/ 2688191 h 2854708"/>
              <a:gd name="connsiteX80" fmla="*/ 752569 w 2876018"/>
              <a:gd name="connsiteY80" fmla="*/ 2682434 h 2854708"/>
              <a:gd name="connsiteX81" fmla="*/ 681313 w 2876018"/>
              <a:gd name="connsiteY81" fmla="*/ 2639466 h 2854708"/>
              <a:gd name="connsiteX82" fmla="*/ 707629 w 2876018"/>
              <a:gd name="connsiteY82" fmla="*/ 2475248 h 2854708"/>
              <a:gd name="connsiteX83" fmla="*/ 625083 w 2876018"/>
              <a:gd name="connsiteY83" fmla="*/ 2413521 h 2854708"/>
              <a:gd name="connsiteX84" fmla="*/ 611362 w 2876018"/>
              <a:gd name="connsiteY84" fmla="*/ 2401051 h 2854708"/>
              <a:gd name="connsiteX85" fmla="*/ 457858 w 2876018"/>
              <a:gd name="connsiteY85" fmla="*/ 2469731 h 2854708"/>
              <a:gd name="connsiteX86" fmla="*/ 421184 w 2876018"/>
              <a:gd name="connsiteY86" fmla="*/ 2436646 h 2854708"/>
              <a:gd name="connsiteX87" fmla="*/ 390040 w 2876018"/>
              <a:gd name="connsiteY87" fmla="*/ 2402633 h 2854708"/>
              <a:gd name="connsiteX88" fmla="*/ 459104 w 2876018"/>
              <a:gd name="connsiteY88" fmla="*/ 2248271 h 2854708"/>
              <a:gd name="connsiteX89" fmla="*/ 451842 w 2876018"/>
              <a:gd name="connsiteY89" fmla="*/ 2240281 h 2854708"/>
              <a:gd name="connsiteX90" fmla="*/ 385955 w 2876018"/>
              <a:gd name="connsiteY90" fmla="*/ 2152171 h 2854708"/>
              <a:gd name="connsiteX91" fmla="*/ 217310 w 2876018"/>
              <a:gd name="connsiteY91" fmla="*/ 2179196 h 2854708"/>
              <a:gd name="connsiteX92" fmla="*/ 173560 w 2876018"/>
              <a:gd name="connsiteY92" fmla="*/ 2107716 h 2854708"/>
              <a:gd name="connsiteX93" fmla="*/ 169156 w 2876018"/>
              <a:gd name="connsiteY93" fmla="*/ 2098641 h 2854708"/>
              <a:gd name="connsiteX94" fmla="*/ 279049 w 2876018"/>
              <a:gd name="connsiteY94" fmla="*/ 1963437 h 2854708"/>
              <a:gd name="connsiteX95" fmla="*/ 260441 w 2876018"/>
              <a:gd name="connsiteY95" fmla="*/ 1924809 h 2854708"/>
              <a:gd name="connsiteX96" fmla="*/ 234473 w 2876018"/>
              <a:gd name="connsiteY96" fmla="*/ 1853859 h 2854708"/>
              <a:gd name="connsiteX97" fmla="*/ 60530 w 2876018"/>
              <a:gd name="connsiteY97" fmla="*/ 1835898 h 2854708"/>
              <a:gd name="connsiteX98" fmla="*/ 37021 w 2876018"/>
              <a:gd name="connsiteY98" fmla="*/ 1745147 h 2854708"/>
              <a:gd name="connsiteX99" fmla="*/ 179435 w 2876018"/>
              <a:gd name="connsiteY99" fmla="*/ 1642075 h 2854708"/>
              <a:gd name="connsiteX100" fmla="*/ 166607 w 2876018"/>
              <a:gd name="connsiteY100" fmla="*/ 1558022 h 2854708"/>
              <a:gd name="connsiteX101" fmla="*/ 165049 w 2876018"/>
              <a:gd name="connsiteY101" fmla="*/ 1527157 h 2854708"/>
              <a:gd name="connsiteX102" fmla="*/ 1909 w 2876018"/>
              <a:gd name="connsiteY102" fmla="*/ 1464873 h 2854708"/>
              <a:gd name="connsiteX103" fmla="*/ 0 w 2876018"/>
              <a:gd name="connsiteY103" fmla="*/ 1427354 h 2854708"/>
              <a:gd name="connsiteX104" fmla="*/ 2970 w 2876018"/>
              <a:gd name="connsiteY104" fmla="*/ 1368986 h 2854708"/>
              <a:gd name="connsiteX105" fmla="*/ 166102 w 2876018"/>
              <a:gd name="connsiteY105" fmla="*/ 1306705 h 2854708"/>
              <a:gd name="connsiteX106" fmla="*/ 166607 w 2876018"/>
              <a:gd name="connsiteY106" fmla="*/ 1296686 h 2854708"/>
              <a:gd name="connsiteX107" fmla="*/ 182245 w 2876018"/>
              <a:gd name="connsiteY107" fmla="*/ 1194222 h 2854708"/>
              <a:gd name="connsiteX108" fmla="*/ 41481 w 2876018"/>
              <a:gd name="connsiteY108" fmla="*/ 1092345 h 2854708"/>
              <a:gd name="connsiteX109" fmla="*/ 64650 w 2876018"/>
              <a:gd name="connsiteY109" fmla="*/ 1002903 h 2854708"/>
              <a:gd name="connsiteX110" fmla="*/ 66553 w 2876018"/>
              <a:gd name="connsiteY110" fmla="*/ 997744 h 2854708"/>
              <a:gd name="connsiteX111" fmla="*/ 242249 w 2876018"/>
              <a:gd name="connsiteY111" fmla="*/ 979602 h 2854708"/>
              <a:gd name="connsiteX112" fmla="*/ 260441 w 2876018"/>
              <a:gd name="connsiteY112" fmla="*/ 929899 h 2854708"/>
              <a:gd name="connsiteX113" fmla="*/ 285232 w 2876018"/>
              <a:gd name="connsiteY113" fmla="*/ 878435 h 2854708"/>
              <a:gd name="connsiteX114" fmla="*/ 175638 w 2876018"/>
              <a:gd name="connsiteY114" fmla="*/ 743598 h 2854708"/>
              <a:gd name="connsiteX115" fmla="*/ 228705 w 2876018"/>
              <a:gd name="connsiteY115" fmla="*/ 656894 h 2854708"/>
              <a:gd name="connsiteX116" fmla="*/ 399607 w 2876018"/>
              <a:gd name="connsiteY116" fmla="*/ 684281 h 2854708"/>
              <a:gd name="connsiteX117" fmla="*/ 451842 w 2876018"/>
              <a:gd name="connsiteY117" fmla="*/ 614427 h 2854708"/>
              <a:gd name="connsiteX118" fmla="*/ 465234 w 2876018"/>
              <a:gd name="connsiteY118" fmla="*/ 599693 h 2854708"/>
              <a:gd name="connsiteX119" fmla="*/ 396185 w 2876018"/>
              <a:gd name="connsiteY119" fmla="*/ 445364 h 2854708"/>
              <a:gd name="connsiteX120" fmla="*/ 421184 w 2876018"/>
              <a:gd name="connsiteY120" fmla="*/ 418062 h 2854708"/>
              <a:gd name="connsiteX121" fmla="*/ 473007 w 2876018"/>
              <a:gd name="connsiteY121" fmla="*/ 371311 h 2854708"/>
              <a:gd name="connsiteX122" fmla="*/ 626618 w 2876018"/>
              <a:gd name="connsiteY122" fmla="*/ 440039 h 2854708"/>
              <a:gd name="connsiteX123" fmla="*/ 710554 w 2876018"/>
              <a:gd name="connsiteY123" fmla="*/ 377273 h 2854708"/>
              <a:gd name="connsiteX124" fmla="*/ 684300 w 2876018"/>
              <a:gd name="connsiteY124" fmla="*/ 213441 h 2854708"/>
              <a:gd name="connsiteX125" fmla="*/ 752569 w 2876018"/>
              <a:gd name="connsiteY125" fmla="*/ 172274 h 2854708"/>
              <a:gd name="connsiteX126" fmla="*/ 780445 w 2876018"/>
              <a:gd name="connsiteY126" fmla="*/ 158945 h 2854708"/>
              <a:gd name="connsiteX127" fmla="*/ 910200 w 2876018"/>
              <a:gd name="connsiteY127" fmla="*/ 264408 h 2854708"/>
              <a:gd name="connsiteX128" fmla="*/ 940554 w 2876018"/>
              <a:gd name="connsiteY128" fmla="*/ 249786 h 2854708"/>
              <a:gd name="connsiteX129" fmla="*/ 1004306 w 2876018"/>
              <a:gd name="connsiteY129" fmla="*/ 226452 h 2854708"/>
              <a:gd name="connsiteX130" fmla="*/ 1021351 w 2876018"/>
              <a:gd name="connsiteY130" fmla="*/ 61373 h 2854708"/>
              <a:gd name="connsiteX131" fmla="*/ 1130864 w 2876018"/>
              <a:gd name="connsiteY131" fmla="*/ 33424 h 2854708"/>
              <a:gd name="connsiteX132" fmla="*/ 1228277 w 2876018"/>
              <a:gd name="connsiteY132" fmla="*/ 168019 h 2854708"/>
              <a:gd name="connsiteX133" fmla="*/ 1307341 w 2876018"/>
              <a:gd name="connsiteY133" fmla="*/ 155952 h 2854708"/>
              <a:gd name="connsiteX134" fmla="*/ 1326862 w 2876018"/>
              <a:gd name="connsiteY134" fmla="*/ 154967 h 2854708"/>
              <a:gd name="connsiteX135" fmla="*/ 1385012 w 2876018"/>
              <a:gd name="connsiteY135" fmla="*/ 2656 h 2854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876018" h="2854708">
                <a:moveTo>
                  <a:pt x="1438009" y="0"/>
                </a:moveTo>
                <a:lnTo>
                  <a:pt x="1500900" y="3152"/>
                </a:lnTo>
                <a:lnTo>
                  <a:pt x="1559051" y="155466"/>
                </a:lnTo>
                <a:lnTo>
                  <a:pt x="1568677" y="155952"/>
                </a:lnTo>
                <a:lnTo>
                  <a:pt x="1656481" y="169353"/>
                </a:lnTo>
                <a:lnTo>
                  <a:pt x="1753346" y="35514"/>
                </a:lnTo>
                <a:lnTo>
                  <a:pt x="1864634" y="63917"/>
                </a:lnTo>
                <a:lnTo>
                  <a:pt x="1881798" y="230144"/>
                </a:lnTo>
                <a:lnTo>
                  <a:pt x="1935465" y="249786"/>
                </a:lnTo>
                <a:lnTo>
                  <a:pt x="1971912" y="267343"/>
                </a:lnTo>
                <a:lnTo>
                  <a:pt x="2101683" y="161866"/>
                </a:lnTo>
                <a:lnTo>
                  <a:pt x="2123450" y="172274"/>
                </a:lnTo>
                <a:lnTo>
                  <a:pt x="2200567" y="218777"/>
                </a:lnTo>
                <a:lnTo>
                  <a:pt x="2174130" y="383753"/>
                </a:lnTo>
                <a:lnTo>
                  <a:pt x="2250936" y="441187"/>
                </a:lnTo>
                <a:lnTo>
                  <a:pt x="2252785" y="442867"/>
                </a:lnTo>
                <a:lnTo>
                  <a:pt x="2406229" y="374214"/>
                </a:lnTo>
                <a:lnTo>
                  <a:pt x="2454835" y="418062"/>
                </a:lnTo>
                <a:lnTo>
                  <a:pt x="2486353" y="452484"/>
                </a:lnTo>
                <a:lnTo>
                  <a:pt x="2417288" y="606848"/>
                </a:lnTo>
                <a:lnTo>
                  <a:pt x="2424176" y="614427"/>
                </a:lnTo>
                <a:lnTo>
                  <a:pt x="2477450" y="685670"/>
                </a:lnTo>
                <a:lnTo>
                  <a:pt x="2648180" y="658310"/>
                </a:lnTo>
                <a:lnTo>
                  <a:pt x="2702458" y="746992"/>
                </a:lnTo>
                <a:lnTo>
                  <a:pt x="2704278" y="750742"/>
                </a:lnTo>
                <a:lnTo>
                  <a:pt x="2594398" y="885932"/>
                </a:lnTo>
                <a:lnTo>
                  <a:pt x="2615578" y="929899"/>
                </a:lnTo>
                <a:lnTo>
                  <a:pt x="2633388" y="978561"/>
                </a:lnTo>
                <a:lnTo>
                  <a:pt x="2809082" y="996702"/>
                </a:lnTo>
                <a:lnTo>
                  <a:pt x="2811368" y="1002903"/>
                </a:lnTo>
                <a:lnTo>
                  <a:pt x="2836070" y="1098259"/>
                </a:lnTo>
                <a:lnTo>
                  <a:pt x="2694739" y="1200547"/>
                </a:lnTo>
                <a:lnTo>
                  <a:pt x="2709411" y="1296686"/>
                </a:lnTo>
                <a:lnTo>
                  <a:pt x="2709726" y="1302927"/>
                </a:lnTo>
                <a:lnTo>
                  <a:pt x="2872857" y="1365208"/>
                </a:lnTo>
                <a:lnTo>
                  <a:pt x="2876018" y="1427354"/>
                </a:lnTo>
                <a:lnTo>
                  <a:pt x="2873917" y="1468652"/>
                </a:lnTo>
                <a:lnTo>
                  <a:pt x="2710779" y="1530936"/>
                </a:lnTo>
                <a:lnTo>
                  <a:pt x="2709411" y="1558022"/>
                </a:lnTo>
                <a:lnTo>
                  <a:pt x="2697548" y="1635751"/>
                </a:lnTo>
                <a:lnTo>
                  <a:pt x="2840530" y="1739233"/>
                </a:lnTo>
                <a:lnTo>
                  <a:pt x="2815222" y="1836928"/>
                </a:lnTo>
                <a:lnTo>
                  <a:pt x="2641165" y="1854901"/>
                </a:lnTo>
                <a:lnTo>
                  <a:pt x="2615578" y="1924809"/>
                </a:lnTo>
                <a:lnTo>
                  <a:pt x="2600581" y="1955940"/>
                </a:lnTo>
                <a:lnTo>
                  <a:pt x="2710490" y="2091165"/>
                </a:lnTo>
                <a:lnTo>
                  <a:pt x="2702458" y="2107716"/>
                </a:lnTo>
                <a:lnTo>
                  <a:pt x="2659575" y="2177780"/>
                </a:lnTo>
                <a:lnTo>
                  <a:pt x="2491102" y="2150782"/>
                </a:lnTo>
                <a:lnTo>
                  <a:pt x="2424176" y="2240281"/>
                </a:lnTo>
                <a:lnTo>
                  <a:pt x="2423417" y="2241116"/>
                </a:lnTo>
                <a:lnTo>
                  <a:pt x="2492497" y="2395514"/>
                </a:lnTo>
                <a:lnTo>
                  <a:pt x="2454835" y="2436646"/>
                </a:lnTo>
                <a:lnTo>
                  <a:pt x="2421378" y="2466829"/>
                </a:lnTo>
                <a:lnTo>
                  <a:pt x="2267858" y="2398142"/>
                </a:lnTo>
                <a:lnTo>
                  <a:pt x="2250936" y="2413521"/>
                </a:lnTo>
                <a:lnTo>
                  <a:pt x="2177056" y="2468768"/>
                </a:lnTo>
                <a:lnTo>
                  <a:pt x="2203555" y="2634130"/>
                </a:lnTo>
                <a:lnTo>
                  <a:pt x="2123450" y="2682434"/>
                </a:lnTo>
                <a:lnTo>
                  <a:pt x="2117520" y="2685270"/>
                </a:lnTo>
                <a:lnTo>
                  <a:pt x="1987705" y="2579757"/>
                </a:lnTo>
                <a:lnTo>
                  <a:pt x="1935465" y="2604923"/>
                </a:lnTo>
                <a:lnTo>
                  <a:pt x="1879604" y="2625368"/>
                </a:lnTo>
                <a:lnTo>
                  <a:pt x="1862466" y="2791345"/>
                </a:lnTo>
                <a:lnTo>
                  <a:pt x="1765835" y="2816007"/>
                </a:lnTo>
                <a:lnTo>
                  <a:pt x="1669805" y="2683322"/>
                </a:lnTo>
                <a:lnTo>
                  <a:pt x="1568677" y="2698756"/>
                </a:lnTo>
                <a:lnTo>
                  <a:pt x="1551093" y="2699644"/>
                </a:lnTo>
                <a:lnTo>
                  <a:pt x="1492943" y="2851955"/>
                </a:lnTo>
                <a:lnTo>
                  <a:pt x="1438009" y="2854708"/>
                </a:lnTo>
                <a:lnTo>
                  <a:pt x="1392969" y="2852451"/>
                </a:lnTo>
                <a:lnTo>
                  <a:pt x="1334821" y="2700144"/>
                </a:lnTo>
                <a:lnTo>
                  <a:pt x="1307341" y="2698756"/>
                </a:lnTo>
                <a:lnTo>
                  <a:pt x="1214953" y="2684656"/>
                </a:lnTo>
                <a:lnTo>
                  <a:pt x="1118375" y="2818097"/>
                </a:lnTo>
                <a:lnTo>
                  <a:pt x="1023519" y="2793888"/>
                </a:lnTo>
                <a:lnTo>
                  <a:pt x="1006499" y="2629059"/>
                </a:lnTo>
                <a:lnTo>
                  <a:pt x="940554" y="2604923"/>
                </a:lnTo>
                <a:lnTo>
                  <a:pt x="894407" y="2582692"/>
                </a:lnTo>
                <a:lnTo>
                  <a:pt x="764608" y="2688191"/>
                </a:lnTo>
                <a:lnTo>
                  <a:pt x="752569" y="2682434"/>
                </a:lnTo>
                <a:lnTo>
                  <a:pt x="681313" y="2639466"/>
                </a:lnTo>
                <a:lnTo>
                  <a:pt x="707629" y="2475248"/>
                </a:lnTo>
                <a:lnTo>
                  <a:pt x="625083" y="2413521"/>
                </a:lnTo>
                <a:lnTo>
                  <a:pt x="611362" y="2401051"/>
                </a:lnTo>
                <a:lnTo>
                  <a:pt x="457858" y="2469731"/>
                </a:lnTo>
                <a:lnTo>
                  <a:pt x="421184" y="2436646"/>
                </a:lnTo>
                <a:lnTo>
                  <a:pt x="390040" y="2402633"/>
                </a:lnTo>
                <a:lnTo>
                  <a:pt x="459104" y="2248271"/>
                </a:lnTo>
                <a:lnTo>
                  <a:pt x="451842" y="2240281"/>
                </a:lnTo>
                <a:lnTo>
                  <a:pt x="385955" y="2152171"/>
                </a:lnTo>
                <a:lnTo>
                  <a:pt x="217310" y="2179196"/>
                </a:lnTo>
                <a:lnTo>
                  <a:pt x="173560" y="2107716"/>
                </a:lnTo>
                <a:lnTo>
                  <a:pt x="169156" y="2098641"/>
                </a:lnTo>
                <a:lnTo>
                  <a:pt x="279049" y="1963437"/>
                </a:lnTo>
                <a:lnTo>
                  <a:pt x="260441" y="1924809"/>
                </a:lnTo>
                <a:lnTo>
                  <a:pt x="234473" y="1853859"/>
                </a:lnTo>
                <a:lnTo>
                  <a:pt x="60530" y="1835898"/>
                </a:lnTo>
                <a:lnTo>
                  <a:pt x="37021" y="1745147"/>
                </a:lnTo>
                <a:lnTo>
                  <a:pt x="179435" y="1642075"/>
                </a:lnTo>
                <a:lnTo>
                  <a:pt x="166607" y="1558022"/>
                </a:lnTo>
                <a:lnTo>
                  <a:pt x="165049" y="1527157"/>
                </a:lnTo>
                <a:lnTo>
                  <a:pt x="1909" y="1464873"/>
                </a:lnTo>
                <a:lnTo>
                  <a:pt x="0" y="1427354"/>
                </a:lnTo>
                <a:lnTo>
                  <a:pt x="2970" y="1368986"/>
                </a:lnTo>
                <a:lnTo>
                  <a:pt x="166102" y="1306705"/>
                </a:lnTo>
                <a:lnTo>
                  <a:pt x="166607" y="1296686"/>
                </a:lnTo>
                <a:lnTo>
                  <a:pt x="182245" y="1194222"/>
                </a:lnTo>
                <a:lnTo>
                  <a:pt x="41481" y="1092345"/>
                </a:lnTo>
                <a:lnTo>
                  <a:pt x="64650" y="1002903"/>
                </a:lnTo>
                <a:lnTo>
                  <a:pt x="66553" y="997744"/>
                </a:lnTo>
                <a:lnTo>
                  <a:pt x="242249" y="979602"/>
                </a:lnTo>
                <a:lnTo>
                  <a:pt x="260441" y="929899"/>
                </a:lnTo>
                <a:lnTo>
                  <a:pt x="285232" y="878435"/>
                </a:lnTo>
                <a:lnTo>
                  <a:pt x="175638" y="743598"/>
                </a:lnTo>
                <a:lnTo>
                  <a:pt x="228705" y="656894"/>
                </a:lnTo>
                <a:lnTo>
                  <a:pt x="399607" y="684281"/>
                </a:lnTo>
                <a:lnTo>
                  <a:pt x="451842" y="614427"/>
                </a:lnTo>
                <a:lnTo>
                  <a:pt x="465234" y="599693"/>
                </a:lnTo>
                <a:lnTo>
                  <a:pt x="396185" y="445364"/>
                </a:lnTo>
                <a:lnTo>
                  <a:pt x="421184" y="418062"/>
                </a:lnTo>
                <a:lnTo>
                  <a:pt x="473007" y="371311"/>
                </a:lnTo>
                <a:lnTo>
                  <a:pt x="626618" y="440039"/>
                </a:lnTo>
                <a:lnTo>
                  <a:pt x="710554" y="377273"/>
                </a:lnTo>
                <a:lnTo>
                  <a:pt x="684300" y="213441"/>
                </a:lnTo>
                <a:lnTo>
                  <a:pt x="752569" y="172274"/>
                </a:lnTo>
                <a:lnTo>
                  <a:pt x="780445" y="158945"/>
                </a:lnTo>
                <a:lnTo>
                  <a:pt x="910200" y="264408"/>
                </a:lnTo>
                <a:lnTo>
                  <a:pt x="940554" y="249786"/>
                </a:lnTo>
                <a:lnTo>
                  <a:pt x="1004306" y="226452"/>
                </a:lnTo>
                <a:lnTo>
                  <a:pt x="1021351" y="61373"/>
                </a:lnTo>
                <a:lnTo>
                  <a:pt x="1130864" y="33424"/>
                </a:lnTo>
                <a:lnTo>
                  <a:pt x="1228277" y="168019"/>
                </a:lnTo>
                <a:lnTo>
                  <a:pt x="1307341" y="155952"/>
                </a:lnTo>
                <a:lnTo>
                  <a:pt x="1326862" y="154967"/>
                </a:lnTo>
                <a:lnTo>
                  <a:pt x="1385012" y="2656"/>
                </a:lnTo>
                <a:close/>
              </a:path>
            </a:pathLst>
          </a:custGeom>
          <a:gradFill flip="none" rotWithShape="1">
            <a:gsLst>
              <a:gs pos="19000">
                <a:srgbClr val="70AD47"/>
              </a:gs>
              <a:gs pos="86000">
                <a:srgbClr val="3F6228"/>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9" name="Sirkel: hul 8">
            <a:extLst>
              <a:ext uri="{FF2B5EF4-FFF2-40B4-BE49-F238E27FC236}">
                <a16:creationId xmlns:a16="http://schemas.microsoft.com/office/drawing/2014/main" id="{F920D3D5-1A1A-4440-93C0-CEF17C08AAA9}"/>
              </a:ext>
            </a:extLst>
          </p:cNvPr>
          <p:cNvSpPr/>
          <p:nvPr/>
        </p:nvSpPr>
        <p:spPr>
          <a:xfrm>
            <a:off x="2498908" y="2624207"/>
            <a:ext cx="2080391" cy="2048892"/>
          </a:xfrm>
          <a:prstGeom prst="donut">
            <a:avLst>
              <a:gd name="adj" fmla="val 4404"/>
            </a:avLst>
          </a:prstGeom>
          <a:gradFill flip="none" rotWithShape="1">
            <a:gsLst>
              <a:gs pos="19000">
                <a:srgbClr val="649B3F"/>
              </a:gs>
              <a:gs pos="86000">
                <a:srgbClr val="355222"/>
              </a:gs>
            </a:gsLst>
            <a:lin ang="17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10" name="Ellipse 9">
            <a:extLst>
              <a:ext uri="{FF2B5EF4-FFF2-40B4-BE49-F238E27FC236}">
                <a16:creationId xmlns:a16="http://schemas.microsoft.com/office/drawing/2014/main" id="{EBA95318-90EE-4D66-B9BE-2A6EBA5487EC}"/>
              </a:ext>
            </a:extLst>
          </p:cNvPr>
          <p:cNvSpPr/>
          <p:nvPr/>
        </p:nvSpPr>
        <p:spPr>
          <a:xfrm>
            <a:off x="2579206" y="2722505"/>
            <a:ext cx="1880478" cy="1857456"/>
          </a:xfrm>
          <a:prstGeom prst="ellipse">
            <a:avLst/>
          </a:prstGeom>
          <a:solidFill>
            <a:schemeClr val="bg1"/>
          </a:solidFill>
          <a:ln>
            <a:noFill/>
          </a:ln>
          <a:effectLst>
            <a:innerShdw blurRad="533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1" name="Sirkel: hul 10">
            <a:extLst>
              <a:ext uri="{FF2B5EF4-FFF2-40B4-BE49-F238E27FC236}">
                <a16:creationId xmlns:a16="http://schemas.microsoft.com/office/drawing/2014/main" id="{0675ACA3-B98E-4E62-A497-1B249F6A8346}"/>
              </a:ext>
            </a:extLst>
          </p:cNvPr>
          <p:cNvSpPr/>
          <p:nvPr/>
        </p:nvSpPr>
        <p:spPr>
          <a:xfrm>
            <a:off x="2548263" y="2716538"/>
            <a:ext cx="1964198" cy="1870199"/>
          </a:xfrm>
          <a:prstGeom prst="donut">
            <a:avLst>
              <a:gd name="adj" fmla="val 3318"/>
            </a:avLst>
          </a:prstGeom>
          <a:gradFill>
            <a:gsLst>
              <a:gs pos="19000">
                <a:srgbClr val="649B3F"/>
              </a:gs>
              <a:gs pos="86000">
                <a:srgbClr val="355222"/>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109" name="TekstSylinder 108">
            <a:extLst>
              <a:ext uri="{FF2B5EF4-FFF2-40B4-BE49-F238E27FC236}">
                <a16:creationId xmlns:a16="http://schemas.microsoft.com/office/drawing/2014/main" id="{2AC958DA-61E0-4355-B74C-0A817C5C5CA4}"/>
              </a:ext>
            </a:extLst>
          </p:cNvPr>
          <p:cNvSpPr txBox="1"/>
          <p:nvPr/>
        </p:nvSpPr>
        <p:spPr>
          <a:xfrm>
            <a:off x="8304692" y="2742739"/>
            <a:ext cx="683976" cy="1015663"/>
          </a:xfrm>
          <a:prstGeom prst="rect">
            <a:avLst/>
          </a:prstGeom>
          <a:noFill/>
        </p:spPr>
        <p:txBody>
          <a:bodyPr wrap="square" rtlCol="0">
            <a:spAutoFit/>
          </a:bodyPr>
          <a:lstStyle/>
          <a:p>
            <a:pPr algn="ctr"/>
            <a:r>
              <a:rPr lang="nb-NO" sz="6000" dirty="0">
                <a:latin typeface="Bahnschrift SemiBold SemiConden" panose="020B0502040204020203" pitchFamily="34" charset="0"/>
              </a:rPr>
              <a:t>?</a:t>
            </a:r>
          </a:p>
        </p:txBody>
      </p:sp>
      <p:grpSp>
        <p:nvGrpSpPr>
          <p:cNvPr id="3" name="Gruppe 2">
            <a:extLst>
              <a:ext uri="{FF2B5EF4-FFF2-40B4-BE49-F238E27FC236}">
                <a16:creationId xmlns:a16="http://schemas.microsoft.com/office/drawing/2014/main" id="{82FF73DA-ADC9-4E3E-8CBF-10CB24B922EE}"/>
              </a:ext>
            </a:extLst>
          </p:cNvPr>
          <p:cNvGrpSpPr/>
          <p:nvPr/>
        </p:nvGrpSpPr>
        <p:grpSpPr>
          <a:xfrm>
            <a:off x="4545962" y="1935291"/>
            <a:ext cx="3306850" cy="2914045"/>
            <a:chOff x="3568094" y="1645466"/>
            <a:chExt cx="1885087" cy="1845354"/>
          </a:xfrm>
        </p:grpSpPr>
        <p:sp>
          <p:nvSpPr>
            <p:cNvPr id="50" name="Frihåndsform: figur 49">
              <a:extLst>
                <a:ext uri="{FF2B5EF4-FFF2-40B4-BE49-F238E27FC236}">
                  <a16:creationId xmlns:a16="http://schemas.microsoft.com/office/drawing/2014/main" id="{B9A2E0A9-871A-4FDD-BC5B-E3393786BD93}"/>
                </a:ext>
              </a:extLst>
            </p:cNvPr>
            <p:cNvSpPr/>
            <p:nvPr/>
          </p:nvSpPr>
          <p:spPr>
            <a:xfrm>
              <a:off x="3568094" y="1645466"/>
              <a:ext cx="1885087" cy="1845354"/>
            </a:xfrm>
            <a:custGeom>
              <a:avLst/>
              <a:gdLst>
                <a:gd name="connsiteX0" fmla="*/ 1438009 w 2876018"/>
                <a:gd name="connsiteY0" fmla="*/ 0 h 2854708"/>
                <a:gd name="connsiteX1" fmla="*/ 1500900 w 2876018"/>
                <a:gd name="connsiteY1" fmla="*/ 3152 h 2854708"/>
                <a:gd name="connsiteX2" fmla="*/ 1559051 w 2876018"/>
                <a:gd name="connsiteY2" fmla="*/ 155466 h 2854708"/>
                <a:gd name="connsiteX3" fmla="*/ 1568677 w 2876018"/>
                <a:gd name="connsiteY3" fmla="*/ 155952 h 2854708"/>
                <a:gd name="connsiteX4" fmla="*/ 1656481 w 2876018"/>
                <a:gd name="connsiteY4" fmla="*/ 169353 h 2854708"/>
                <a:gd name="connsiteX5" fmla="*/ 1753346 w 2876018"/>
                <a:gd name="connsiteY5" fmla="*/ 35514 h 2854708"/>
                <a:gd name="connsiteX6" fmla="*/ 1864634 w 2876018"/>
                <a:gd name="connsiteY6" fmla="*/ 63917 h 2854708"/>
                <a:gd name="connsiteX7" fmla="*/ 1881798 w 2876018"/>
                <a:gd name="connsiteY7" fmla="*/ 230144 h 2854708"/>
                <a:gd name="connsiteX8" fmla="*/ 1935465 w 2876018"/>
                <a:gd name="connsiteY8" fmla="*/ 249786 h 2854708"/>
                <a:gd name="connsiteX9" fmla="*/ 1971912 w 2876018"/>
                <a:gd name="connsiteY9" fmla="*/ 267343 h 2854708"/>
                <a:gd name="connsiteX10" fmla="*/ 2101683 w 2876018"/>
                <a:gd name="connsiteY10" fmla="*/ 161866 h 2854708"/>
                <a:gd name="connsiteX11" fmla="*/ 2123450 w 2876018"/>
                <a:gd name="connsiteY11" fmla="*/ 172274 h 2854708"/>
                <a:gd name="connsiteX12" fmla="*/ 2200567 w 2876018"/>
                <a:gd name="connsiteY12" fmla="*/ 218777 h 2854708"/>
                <a:gd name="connsiteX13" fmla="*/ 2174130 w 2876018"/>
                <a:gd name="connsiteY13" fmla="*/ 383753 h 2854708"/>
                <a:gd name="connsiteX14" fmla="*/ 2250936 w 2876018"/>
                <a:gd name="connsiteY14" fmla="*/ 441187 h 2854708"/>
                <a:gd name="connsiteX15" fmla="*/ 2252785 w 2876018"/>
                <a:gd name="connsiteY15" fmla="*/ 442867 h 2854708"/>
                <a:gd name="connsiteX16" fmla="*/ 2406229 w 2876018"/>
                <a:gd name="connsiteY16" fmla="*/ 374214 h 2854708"/>
                <a:gd name="connsiteX17" fmla="*/ 2454835 w 2876018"/>
                <a:gd name="connsiteY17" fmla="*/ 418062 h 2854708"/>
                <a:gd name="connsiteX18" fmla="*/ 2486353 w 2876018"/>
                <a:gd name="connsiteY18" fmla="*/ 452484 h 2854708"/>
                <a:gd name="connsiteX19" fmla="*/ 2417288 w 2876018"/>
                <a:gd name="connsiteY19" fmla="*/ 606848 h 2854708"/>
                <a:gd name="connsiteX20" fmla="*/ 2424176 w 2876018"/>
                <a:gd name="connsiteY20" fmla="*/ 614427 h 2854708"/>
                <a:gd name="connsiteX21" fmla="*/ 2477450 w 2876018"/>
                <a:gd name="connsiteY21" fmla="*/ 685670 h 2854708"/>
                <a:gd name="connsiteX22" fmla="*/ 2648180 w 2876018"/>
                <a:gd name="connsiteY22" fmla="*/ 658310 h 2854708"/>
                <a:gd name="connsiteX23" fmla="*/ 2702458 w 2876018"/>
                <a:gd name="connsiteY23" fmla="*/ 746992 h 2854708"/>
                <a:gd name="connsiteX24" fmla="*/ 2704278 w 2876018"/>
                <a:gd name="connsiteY24" fmla="*/ 750742 h 2854708"/>
                <a:gd name="connsiteX25" fmla="*/ 2594398 w 2876018"/>
                <a:gd name="connsiteY25" fmla="*/ 885932 h 2854708"/>
                <a:gd name="connsiteX26" fmla="*/ 2615578 w 2876018"/>
                <a:gd name="connsiteY26" fmla="*/ 929899 h 2854708"/>
                <a:gd name="connsiteX27" fmla="*/ 2633388 w 2876018"/>
                <a:gd name="connsiteY27" fmla="*/ 978561 h 2854708"/>
                <a:gd name="connsiteX28" fmla="*/ 2809082 w 2876018"/>
                <a:gd name="connsiteY28" fmla="*/ 996702 h 2854708"/>
                <a:gd name="connsiteX29" fmla="*/ 2811368 w 2876018"/>
                <a:gd name="connsiteY29" fmla="*/ 1002903 h 2854708"/>
                <a:gd name="connsiteX30" fmla="*/ 2836070 w 2876018"/>
                <a:gd name="connsiteY30" fmla="*/ 1098259 h 2854708"/>
                <a:gd name="connsiteX31" fmla="*/ 2694739 w 2876018"/>
                <a:gd name="connsiteY31" fmla="*/ 1200547 h 2854708"/>
                <a:gd name="connsiteX32" fmla="*/ 2709411 w 2876018"/>
                <a:gd name="connsiteY32" fmla="*/ 1296686 h 2854708"/>
                <a:gd name="connsiteX33" fmla="*/ 2709726 w 2876018"/>
                <a:gd name="connsiteY33" fmla="*/ 1302927 h 2854708"/>
                <a:gd name="connsiteX34" fmla="*/ 2872857 w 2876018"/>
                <a:gd name="connsiteY34" fmla="*/ 1365208 h 2854708"/>
                <a:gd name="connsiteX35" fmla="*/ 2876018 w 2876018"/>
                <a:gd name="connsiteY35" fmla="*/ 1427354 h 2854708"/>
                <a:gd name="connsiteX36" fmla="*/ 2873917 w 2876018"/>
                <a:gd name="connsiteY36" fmla="*/ 1468652 h 2854708"/>
                <a:gd name="connsiteX37" fmla="*/ 2710779 w 2876018"/>
                <a:gd name="connsiteY37" fmla="*/ 1530936 h 2854708"/>
                <a:gd name="connsiteX38" fmla="*/ 2709411 w 2876018"/>
                <a:gd name="connsiteY38" fmla="*/ 1558022 h 2854708"/>
                <a:gd name="connsiteX39" fmla="*/ 2697548 w 2876018"/>
                <a:gd name="connsiteY39" fmla="*/ 1635751 h 2854708"/>
                <a:gd name="connsiteX40" fmla="*/ 2840530 w 2876018"/>
                <a:gd name="connsiteY40" fmla="*/ 1739233 h 2854708"/>
                <a:gd name="connsiteX41" fmla="*/ 2815222 w 2876018"/>
                <a:gd name="connsiteY41" fmla="*/ 1836928 h 2854708"/>
                <a:gd name="connsiteX42" fmla="*/ 2641165 w 2876018"/>
                <a:gd name="connsiteY42" fmla="*/ 1854901 h 2854708"/>
                <a:gd name="connsiteX43" fmla="*/ 2615578 w 2876018"/>
                <a:gd name="connsiteY43" fmla="*/ 1924809 h 2854708"/>
                <a:gd name="connsiteX44" fmla="*/ 2600581 w 2876018"/>
                <a:gd name="connsiteY44" fmla="*/ 1955940 h 2854708"/>
                <a:gd name="connsiteX45" fmla="*/ 2710490 w 2876018"/>
                <a:gd name="connsiteY45" fmla="*/ 2091165 h 2854708"/>
                <a:gd name="connsiteX46" fmla="*/ 2702458 w 2876018"/>
                <a:gd name="connsiteY46" fmla="*/ 2107716 h 2854708"/>
                <a:gd name="connsiteX47" fmla="*/ 2659575 w 2876018"/>
                <a:gd name="connsiteY47" fmla="*/ 2177780 h 2854708"/>
                <a:gd name="connsiteX48" fmla="*/ 2491102 w 2876018"/>
                <a:gd name="connsiteY48" fmla="*/ 2150782 h 2854708"/>
                <a:gd name="connsiteX49" fmla="*/ 2424176 w 2876018"/>
                <a:gd name="connsiteY49" fmla="*/ 2240281 h 2854708"/>
                <a:gd name="connsiteX50" fmla="*/ 2423417 w 2876018"/>
                <a:gd name="connsiteY50" fmla="*/ 2241116 h 2854708"/>
                <a:gd name="connsiteX51" fmla="*/ 2492497 w 2876018"/>
                <a:gd name="connsiteY51" fmla="*/ 2395514 h 2854708"/>
                <a:gd name="connsiteX52" fmla="*/ 2454835 w 2876018"/>
                <a:gd name="connsiteY52" fmla="*/ 2436646 h 2854708"/>
                <a:gd name="connsiteX53" fmla="*/ 2421378 w 2876018"/>
                <a:gd name="connsiteY53" fmla="*/ 2466829 h 2854708"/>
                <a:gd name="connsiteX54" fmla="*/ 2267858 w 2876018"/>
                <a:gd name="connsiteY54" fmla="*/ 2398142 h 2854708"/>
                <a:gd name="connsiteX55" fmla="*/ 2250936 w 2876018"/>
                <a:gd name="connsiteY55" fmla="*/ 2413521 h 2854708"/>
                <a:gd name="connsiteX56" fmla="*/ 2177056 w 2876018"/>
                <a:gd name="connsiteY56" fmla="*/ 2468768 h 2854708"/>
                <a:gd name="connsiteX57" fmla="*/ 2203555 w 2876018"/>
                <a:gd name="connsiteY57" fmla="*/ 2634130 h 2854708"/>
                <a:gd name="connsiteX58" fmla="*/ 2123450 w 2876018"/>
                <a:gd name="connsiteY58" fmla="*/ 2682434 h 2854708"/>
                <a:gd name="connsiteX59" fmla="*/ 2117520 w 2876018"/>
                <a:gd name="connsiteY59" fmla="*/ 2685270 h 2854708"/>
                <a:gd name="connsiteX60" fmla="*/ 1987705 w 2876018"/>
                <a:gd name="connsiteY60" fmla="*/ 2579757 h 2854708"/>
                <a:gd name="connsiteX61" fmla="*/ 1935465 w 2876018"/>
                <a:gd name="connsiteY61" fmla="*/ 2604923 h 2854708"/>
                <a:gd name="connsiteX62" fmla="*/ 1879604 w 2876018"/>
                <a:gd name="connsiteY62" fmla="*/ 2625368 h 2854708"/>
                <a:gd name="connsiteX63" fmla="*/ 1862466 w 2876018"/>
                <a:gd name="connsiteY63" fmla="*/ 2791345 h 2854708"/>
                <a:gd name="connsiteX64" fmla="*/ 1765835 w 2876018"/>
                <a:gd name="connsiteY64" fmla="*/ 2816007 h 2854708"/>
                <a:gd name="connsiteX65" fmla="*/ 1669805 w 2876018"/>
                <a:gd name="connsiteY65" fmla="*/ 2683322 h 2854708"/>
                <a:gd name="connsiteX66" fmla="*/ 1568677 w 2876018"/>
                <a:gd name="connsiteY66" fmla="*/ 2698756 h 2854708"/>
                <a:gd name="connsiteX67" fmla="*/ 1551093 w 2876018"/>
                <a:gd name="connsiteY67" fmla="*/ 2699644 h 2854708"/>
                <a:gd name="connsiteX68" fmla="*/ 1492943 w 2876018"/>
                <a:gd name="connsiteY68" fmla="*/ 2851955 h 2854708"/>
                <a:gd name="connsiteX69" fmla="*/ 1438009 w 2876018"/>
                <a:gd name="connsiteY69" fmla="*/ 2854708 h 2854708"/>
                <a:gd name="connsiteX70" fmla="*/ 1392969 w 2876018"/>
                <a:gd name="connsiteY70" fmla="*/ 2852451 h 2854708"/>
                <a:gd name="connsiteX71" fmla="*/ 1334821 w 2876018"/>
                <a:gd name="connsiteY71" fmla="*/ 2700144 h 2854708"/>
                <a:gd name="connsiteX72" fmla="*/ 1307341 w 2876018"/>
                <a:gd name="connsiteY72" fmla="*/ 2698756 h 2854708"/>
                <a:gd name="connsiteX73" fmla="*/ 1214953 w 2876018"/>
                <a:gd name="connsiteY73" fmla="*/ 2684656 h 2854708"/>
                <a:gd name="connsiteX74" fmla="*/ 1118375 w 2876018"/>
                <a:gd name="connsiteY74" fmla="*/ 2818097 h 2854708"/>
                <a:gd name="connsiteX75" fmla="*/ 1023519 w 2876018"/>
                <a:gd name="connsiteY75" fmla="*/ 2793888 h 2854708"/>
                <a:gd name="connsiteX76" fmla="*/ 1006499 w 2876018"/>
                <a:gd name="connsiteY76" fmla="*/ 2629059 h 2854708"/>
                <a:gd name="connsiteX77" fmla="*/ 940554 w 2876018"/>
                <a:gd name="connsiteY77" fmla="*/ 2604923 h 2854708"/>
                <a:gd name="connsiteX78" fmla="*/ 894407 w 2876018"/>
                <a:gd name="connsiteY78" fmla="*/ 2582692 h 2854708"/>
                <a:gd name="connsiteX79" fmla="*/ 764608 w 2876018"/>
                <a:gd name="connsiteY79" fmla="*/ 2688191 h 2854708"/>
                <a:gd name="connsiteX80" fmla="*/ 752569 w 2876018"/>
                <a:gd name="connsiteY80" fmla="*/ 2682434 h 2854708"/>
                <a:gd name="connsiteX81" fmla="*/ 681313 w 2876018"/>
                <a:gd name="connsiteY81" fmla="*/ 2639466 h 2854708"/>
                <a:gd name="connsiteX82" fmla="*/ 707629 w 2876018"/>
                <a:gd name="connsiteY82" fmla="*/ 2475248 h 2854708"/>
                <a:gd name="connsiteX83" fmla="*/ 625083 w 2876018"/>
                <a:gd name="connsiteY83" fmla="*/ 2413521 h 2854708"/>
                <a:gd name="connsiteX84" fmla="*/ 611362 w 2876018"/>
                <a:gd name="connsiteY84" fmla="*/ 2401051 h 2854708"/>
                <a:gd name="connsiteX85" fmla="*/ 457858 w 2876018"/>
                <a:gd name="connsiteY85" fmla="*/ 2469731 h 2854708"/>
                <a:gd name="connsiteX86" fmla="*/ 421184 w 2876018"/>
                <a:gd name="connsiteY86" fmla="*/ 2436646 h 2854708"/>
                <a:gd name="connsiteX87" fmla="*/ 390040 w 2876018"/>
                <a:gd name="connsiteY87" fmla="*/ 2402633 h 2854708"/>
                <a:gd name="connsiteX88" fmla="*/ 459104 w 2876018"/>
                <a:gd name="connsiteY88" fmla="*/ 2248271 h 2854708"/>
                <a:gd name="connsiteX89" fmla="*/ 451842 w 2876018"/>
                <a:gd name="connsiteY89" fmla="*/ 2240281 h 2854708"/>
                <a:gd name="connsiteX90" fmla="*/ 385955 w 2876018"/>
                <a:gd name="connsiteY90" fmla="*/ 2152171 h 2854708"/>
                <a:gd name="connsiteX91" fmla="*/ 217310 w 2876018"/>
                <a:gd name="connsiteY91" fmla="*/ 2179196 h 2854708"/>
                <a:gd name="connsiteX92" fmla="*/ 173560 w 2876018"/>
                <a:gd name="connsiteY92" fmla="*/ 2107716 h 2854708"/>
                <a:gd name="connsiteX93" fmla="*/ 169156 w 2876018"/>
                <a:gd name="connsiteY93" fmla="*/ 2098641 h 2854708"/>
                <a:gd name="connsiteX94" fmla="*/ 279049 w 2876018"/>
                <a:gd name="connsiteY94" fmla="*/ 1963437 h 2854708"/>
                <a:gd name="connsiteX95" fmla="*/ 260441 w 2876018"/>
                <a:gd name="connsiteY95" fmla="*/ 1924809 h 2854708"/>
                <a:gd name="connsiteX96" fmla="*/ 234473 w 2876018"/>
                <a:gd name="connsiteY96" fmla="*/ 1853859 h 2854708"/>
                <a:gd name="connsiteX97" fmla="*/ 60530 w 2876018"/>
                <a:gd name="connsiteY97" fmla="*/ 1835898 h 2854708"/>
                <a:gd name="connsiteX98" fmla="*/ 37021 w 2876018"/>
                <a:gd name="connsiteY98" fmla="*/ 1745147 h 2854708"/>
                <a:gd name="connsiteX99" fmla="*/ 179435 w 2876018"/>
                <a:gd name="connsiteY99" fmla="*/ 1642075 h 2854708"/>
                <a:gd name="connsiteX100" fmla="*/ 166607 w 2876018"/>
                <a:gd name="connsiteY100" fmla="*/ 1558022 h 2854708"/>
                <a:gd name="connsiteX101" fmla="*/ 165049 w 2876018"/>
                <a:gd name="connsiteY101" fmla="*/ 1527157 h 2854708"/>
                <a:gd name="connsiteX102" fmla="*/ 1909 w 2876018"/>
                <a:gd name="connsiteY102" fmla="*/ 1464873 h 2854708"/>
                <a:gd name="connsiteX103" fmla="*/ 0 w 2876018"/>
                <a:gd name="connsiteY103" fmla="*/ 1427354 h 2854708"/>
                <a:gd name="connsiteX104" fmla="*/ 2970 w 2876018"/>
                <a:gd name="connsiteY104" fmla="*/ 1368986 h 2854708"/>
                <a:gd name="connsiteX105" fmla="*/ 166102 w 2876018"/>
                <a:gd name="connsiteY105" fmla="*/ 1306705 h 2854708"/>
                <a:gd name="connsiteX106" fmla="*/ 166607 w 2876018"/>
                <a:gd name="connsiteY106" fmla="*/ 1296686 h 2854708"/>
                <a:gd name="connsiteX107" fmla="*/ 182245 w 2876018"/>
                <a:gd name="connsiteY107" fmla="*/ 1194222 h 2854708"/>
                <a:gd name="connsiteX108" fmla="*/ 41481 w 2876018"/>
                <a:gd name="connsiteY108" fmla="*/ 1092345 h 2854708"/>
                <a:gd name="connsiteX109" fmla="*/ 64650 w 2876018"/>
                <a:gd name="connsiteY109" fmla="*/ 1002903 h 2854708"/>
                <a:gd name="connsiteX110" fmla="*/ 66553 w 2876018"/>
                <a:gd name="connsiteY110" fmla="*/ 997744 h 2854708"/>
                <a:gd name="connsiteX111" fmla="*/ 242249 w 2876018"/>
                <a:gd name="connsiteY111" fmla="*/ 979602 h 2854708"/>
                <a:gd name="connsiteX112" fmla="*/ 260441 w 2876018"/>
                <a:gd name="connsiteY112" fmla="*/ 929899 h 2854708"/>
                <a:gd name="connsiteX113" fmla="*/ 285232 w 2876018"/>
                <a:gd name="connsiteY113" fmla="*/ 878435 h 2854708"/>
                <a:gd name="connsiteX114" fmla="*/ 175638 w 2876018"/>
                <a:gd name="connsiteY114" fmla="*/ 743598 h 2854708"/>
                <a:gd name="connsiteX115" fmla="*/ 228705 w 2876018"/>
                <a:gd name="connsiteY115" fmla="*/ 656894 h 2854708"/>
                <a:gd name="connsiteX116" fmla="*/ 399607 w 2876018"/>
                <a:gd name="connsiteY116" fmla="*/ 684281 h 2854708"/>
                <a:gd name="connsiteX117" fmla="*/ 451842 w 2876018"/>
                <a:gd name="connsiteY117" fmla="*/ 614427 h 2854708"/>
                <a:gd name="connsiteX118" fmla="*/ 465234 w 2876018"/>
                <a:gd name="connsiteY118" fmla="*/ 599693 h 2854708"/>
                <a:gd name="connsiteX119" fmla="*/ 396185 w 2876018"/>
                <a:gd name="connsiteY119" fmla="*/ 445364 h 2854708"/>
                <a:gd name="connsiteX120" fmla="*/ 421184 w 2876018"/>
                <a:gd name="connsiteY120" fmla="*/ 418062 h 2854708"/>
                <a:gd name="connsiteX121" fmla="*/ 473007 w 2876018"/>
                <a:gd name="connsiteY121" fmla="*/ 371311 h 2854708"/>
                <a:gd name="connsiteX122" fmla="*/ 626618 w 2876018"/>
                <a:gd name="connsiteY122" fmla="*/ 440039 h 2854708"/>
                <a:gd name="connsiteX123" fmla="*/ 710554 w 2876018"/>
                <a:gd name="connsiteY123" fmla="*/ 377273 h 2854708"/>
                <a:gd name="connsiteX124" fmla="*/ 684300 w 2876018"/>
                <a:gd name="connsiteY124" fmla="*/ 213441 h 2854708"/>
                <a:gd name="connsiteX125" fmla="*/ 752569 w 2876018"/>
                <a:gd name="connsiteY125" fmla="*/ 172274 h 2854708"/>
                <a:gd name="connsiteX126" fmla="*/ 780445 w 2876018"/>
                <a:gd name="connsiteY126" fmla="*/ 158945 h 2854708"/>
                <a:gd name="connsiteX127" fmla="*/ 910200 w 2876018"/>
                <a:gd name="connsiteY127" fmla="*/ 264408 h 2854708"/>
                <a:gd name="connsiteX128" fmla="*/ 940554 w 2876018"/>
                <a:gd name="connsiteY128" fmla="*/ 249786 h 2854708"/>
                <a:gd name="connsiteX129" fmla="*/ 1004306 w 2876018"/>
                <a:gd name="connsiteY129" fmla="*/ 226452 h 2854708"/>
                <a:gd name="connsiteX130" fmla="*/ 1021351 w 2876018"/>
                <a:gd name="connsiteY130" fmla="*/ 61373 h 2854708"/>
                <a:gd name="connsiteX131" fmla="*/ 1130864 w 2876018"/>
                <a:gd name="connsiteY131" fmla="*/ 33424 h 2854708"/>
                <a:gd name="connsiteX132" fmla="*/ 1228277 w 2876018"/>
                <a:gd name="connsiteY132" fmla="*/ 168019 h 2854708"/>
                <a:gd name="connsiteX133" fmla="*/ 1307341 w 2876018"/>
                <a:gd name="connsiteY133" fmla="*/ 155952 h 2854708"/>
                <a:gd name="connsiteX134" fmla="*/ 1326862 w 2876018"/>
                <a:gd name="connsiteY134" fmla="*/ 154967 h 2854708"/>
                <a:gd name="connsiteX135" fmla="*/ 1385012 w 2876018"/>
                <a:gd name="connsiteY135" fmla="*/ 2656 h 2854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876018" h="2854708">
                  <a:moveTo>
                    <a:pt x="1438009" y="0"/>
                  </a:moveTo>
                  <a:lnTo>
                    <a:pt x="1500900" y="3152"/>
                  </a:lnTo>
                  <a:lnTo>
                    <a:pt x="1559051" y="155466"/>
                  </a:lnTo>
                  <a:lnTo>
                    <a:pt x="1568677" y="155952"/>
                  </a:lnTo>
                  <a:lnTo>
                    <a:pt x="1656481" y="169353"/>
                  </a:lnTo>
                  <a:lnTo>
                    <a:pt x="1753346" y="35514"/>
                  </a:lnTo>
                  <a:lnTo>
                    <a:pt x="1864634" y="63917"/>
                  </a:lnTo>
                  <a:lnTo>
                    <a:pt x="1881798" y="230144"/>
                  </a:lnTo>
                  <a:lnTo>
                    <a:pt x="1935465" y="249786"/>
                  </a:lnTo>
                  <a:lnTo>
                    <a:pt x="1971912" y="267343"/>
                  </a:lnTo>
                  <a:lnTo>
                    <a:pt x="2101683" y="161866"/>
                  </a:lnTo>
                  <a:lnTo>
                    <a:pt x="2123450" y="172274"/>
                  </a:lnTo>
                  <a:lnTo>
                    <a:pt x="2200567" y="218777"/>
                  </a:lnTo>
                  <a:lnTo>
                    <a:pt x="2174130" y="383753"/>
                  </a:lnTo>
                  <a:lnTo>
                    <a:pt x="2250936" y="441187"/>
                  </a:lnTo>
                  <a:lnTo>
                    <a:pt x="2252785" y="442867"/>
                  </a:lnTo>
                  <a:lnTo>
                    <a:pt x="2406229" y="374214"/>
                  </a:lnTo>
                  <a:lnTo>
                    <a:pt x="2454835" y="418062"/>
                  </a:lnTo>
                  <a:lnTo>
                    <a:pt x="2486353" y="452484"/>
                  </a:lnTo>
                  <a:lnTo>
                    <a:pt x="2417288" y="606848"/>
                  </a:lnTo>
                  <a:lnTo>
                    <a:pt x="2424176" y="614427"/>
                  </a:lnTo>
                  <a:lnTo>
                    <a:pt x="2477450" y="685670"/>
                  </a:lnTo>
                  <a:lnTo>
                    <a:pt x="2648180" y="658310"/>
                  </a:lnTo>
                  <a:lnTo>
                    <a:pt x="2702458" y="746992"/>
                  </a:lnTo>
                  <a:lnTo>
                    <a:pt x="2704278" y="750742"/>
                  </a:lnTo>
                  <a:lnTo>
                    <a:pt x="2594398" y="885932"/>
                  </a:lnTo>
                  <a:lnTo>
                    <a:pt x="2615578" y="929899"/>
                  </a:lnTo>
                  <a:lnTo>
                    <a:pt x="2633388" y="978561"/>
                  </a:lnTo>
                  <a:lnTo>
                    <a:pt x="2809082" y="996702"/>
                  </a:lnTo>
                  <a:lnTo>
                    <a:pt x="2811368" y="1002903"/>
                  </a:lnTo>
                  <a:lnTo>
                    <a:pt x="2836070" y="1098259"/>
                  </a:lnTo>
                  <a:lnTo>
                    <a:pt x="2694739" y="1200547"/>
                  </a:lnTo>
                  <a:lnTo>
                    <a:pt x="2709411" y="1296686"/>
                  </a:lnTo>
                  <a:lnTo>
                    <a:pt x="2709726" y="1302927"/>
                  </a:lnTo>
                  <a:lnTo>
                    <a:pt x="2872857" y="1365208"/>
                  </a:lnTo>
                  <a:lnTo>
                    <a:pt x="2876018" y="1427354"/>
                  </a:lnTo>
                  <a:lnTo>
                    <a:pt x="2873917" y="1468652"/>
                  </a:lnTo>
                  <a:lnTo>
                    <a:pt x="2710779" y="1530936"/>
                  </a:lnTo>
                  <a:lnTo>
                    <a:pt x="2709411" y="1558022"/>
                  </a:lnTo>
                  <a:lnTo>
                    <a:pt x="2697548" y="1635751"/>
                  </a:lnTo>
                  <a:lnTo>
                    <a:pt x="2840530" y="1739233"/>
                  </a:lnTo>
                  <a:lnTo>
                    <a:pt x="2815222" y="1836928"/>
                  </a:lnTo>
                  <a:lnTo>
                    <a:pt x="2641165" y="1854901"/>
                  </a:lnTo>
                  <a:lnTo>
                    <a:pt x="2615578" y="1924809"/>
                  </a:lnTo>
                  <a:lnTo>
                    <a:pt x="2600581" y="1955940"/>
                  </a:lnTo>
                  <a:lnTo>
                    <a:pt x="2710490" y="2091165"/>
                  </a:lnTo>
                  <a:lnTo>
                    <a:pt x="2702458" y="2107716"/>
                  </a:lnTo>
                  <a:lnTo>
                    <a:pt x="2659575" y="2177780"/>
                  </a:lnTo>
                  <a:lnTo>
                    <a:pt x="2491102" y="2150782"/>
                  </a:lnTo>
                  <a:lnTo>
                    <a:pt x="2424176" y="2240281"/>
                  </a:lnTo>
                  <a:lnTo>
                    <a:pt x="2423417" y="2241116"/>
                  </a:lnTo>
                  <a:lnTo>
                    <a:pt x="2492497" y="2395514"/>
                  </a:lnTo>
                  <a:lnTo>
                    <a:pt x="2454835" y="2436646"/>
                  </a:lnTo>
                  <a:lnTo>
                    <a:pt x="2421378" y="2466829"/>
                  </a:lnTo>
                  <a:lnTo>
                    <a:pt x="2267858" y="2398142"/>
                  </a:lnTo>
                  <a:lnTo>
                    <a:pt x="2250936" y="2413521"/>
                  </a:lnTo>
                  <a:lnTo>
                    <a:pt x="2177056" y="2468768"/>
                  </a:lnTo>
                  <a:lnTo>
                    <a:pt x="2203555" y="2634130"/>
                  </a:lnTo>
                  <a:lnTo>
                    <a:pt x="2123450" y="2682434"/>
                  </a:lnTo>
                  <a:lnTo>
                    <a:pt x="2117520" y="2685270"/>
                  </a:lnTo>
                  <a:lnTo>
                    <a:pt x="1987705" y="2579757"/>
                  </a:lnTo>
                  <a:lnTo>
                    <a:pt x="1935465" y="2604923"/>
                  </a:lnTo>
                  <a:lnTo>
                    <a:pt x="1879604" y="2625368"/>
                  </a:lnTo>
                  <a:lnTo>
                    <a:pt x="1862466" y="2791345"/>
                  </a:lnTo>
                  <a:lnTo>
                    <a:pt x="1765835" y="2816007"/>
                  </a:lnTo>
                  <a:lnTo>
                    <a:pt x="1669805" y="2683322"/>
                  </a:lnTo>
                  <a:lnTo>
                    <a:pt x="1568677" y="2698756"/>
                  </a:lnTo>
                  <a:lnTo>
                    <a:pt x="1551093" y="2699644"/>
                  </a:lnTo>
                  <a:lnTo>
                    <a:pt x="1492943" y="2851955"/>
                  </a:lnTo>
                  <a:lnTo>
                    <a:pt x="1438009" y="2854708"/>
                  </a:lnTo>
                  <a:lnTo>
                    <a:pt x="1392969" y="2852451"/>
                  </a:lnTo>
                  <a:lnTo>
                    <a:pt x="1334821" y="2700144"/>
                  </a:lnTo>
                  <a:lnTo>
                    <a:pt x="1307341" y="2698756"/>
                  </a:lnTo>
                  <a:lnTo>
                    <a:pt x="1214953" y="2684656"/>
                  </a:lnTo>
                  <a:lnTo>
                    <a:pt x="1118375" y="2818097"/>
                  </a:lnTo>
                  <a:lnTo>
                    <a:pt x="1023519" y="2793888"/>
                  </a:lnTo>
                  <a:lnTo>
                    <a:pt x="1006499" y="2629059"/>
                  </a:lnTo>
                  <a:lnTo>
                    <a:pt x="940554" y="2604923"/>
                  </a:lnTo>
                  <a:lnTo>
                    <a:pt x="894407" y="2582692"/>
                  </a:lnTo>
                  <a:lnTo>
                    <a:pt x="764608" y="2688191"/>
                  </a:lnTo>
                  <a:lnTo>
                    <a:pt x="752569" y="2682434"/>
                  </a:lnTo>
                  <a:lnTo>
                    <a:pt x="681313" y="2639466"/>
                  </a:lnTo>
                  <a:lnTo>
                    <a:pt x="707629" y="2475248"/>
                  </a:lnTo>
                  <a:lnTo>
                    <a:pt x="625083" y="2413521"/>
                  </a:lnTo>
                  <a:lnTo>
                    <a:pt x="611362" y="2401051"/>
                  </a:lnTo>
                  <a:lnTo>
                    <a:pt x="457858" y="2469731"/>
                  </a:lnTo>
                  <a:lnTo>
                    <a:pt x="421184" y="2436646"/>
                  </a:lnTo>
                  <a:lnTo>
                    <a:pt x="390040" y="2402633"/>
                  </a:lnTo>
                  <a:lnTo>
                    <a:pt x="459104" y="2248271"/>
                  </a:lnTo>
                  <a:lnTo>
                    <a:pt x="451842" y="2240281"/>
                  </a:lnTo>
                  <a:lnTo>
                    <a:pt x="385955" y="2152171"/>
                  </a:lnTo>
                  <a:lnTo>
                    <a:pt x="217310" y="2179196"/>
                  </a:lnTo>
                  <a:lnTo>
                    <a:pt x="173560" y="2107716"/>
                  </a:lnTo>
                  <a:lnTo>
                    <a:pt x="169156" y="2098641"/>
                  </a:lnTo>
                  <a:lnTo>
                    <a:pt x="279049" y="1963437"/>
                  </a:lnTo>
                  <a:lnTo>
                    <a:pt x="260441" y="1924809"/>
                  </a:lnTo>
                  <a:lnTo>
                    <a:pt x="234473" y="1853859"/>
                  </a:lnTo>
                  <a:lnTo>
                    <a:pt x="60530" y="1835898"/>
                  </a:lnTo>
                  <a:lnTo>
                    <a:pt x="37021" y="1745147"/>
                  </a:lnTo>
                  <a:lnTo>
                    <a:pt x="179435" y="1642075"/>
                  </a:lnTo>
                  <a:lnTo>
                    <a:pt x="166607" y="1558022"/>
                  </a:lnTo>
                  <a:lnTo>
                    <a:pt x="165049" y="1527157"/>
                  </a:lnTo>
                  <a:lnTo>
                    <a:pt x="1909" y="1464873"/>
                  </a:lnTo>
                  <a:lnTo>
                    <a:pt x="0" y="1427354"/>
                  </a:lnTo>
                  <a:lnTo>
                    <a:pt x="2970" y="1368986"/>
                  </a:lnTo>
                  <a:lnTo>
                    <a:pt x="166102" y="1306705"/>
                  </a:lnTo>
                  <a:lnTo>
                    <a:pt x="166607" y="1296686"/>
                  </a:lnTo>
                  <a:lnTo>
                    <a:pt x="182245" y="1194222"/>
                  </a:lnTo>
                  <a:lnTo>
                    <a:pt x="41481" y="1092345"/>
                  </a:lnTo>
                  <a:lnTo>
                    <a:pt x="64650" y="1002903"/>
                  </a:lnTo>
                  <a:lnTo>
                    <a:pt x="66553" y="997744"/>
                  </a:lnTo>
                  <a:lnTo>
                    <a:pt x="242249" y="979602"/>
                  </a:lnTo>
                  <a:lnTo>
                    <a:pt x="260441" y="929899"/>
                  </a:lnTo>
                  <a:lnTo>
                    <a:pt x="285232" y="878435"/>
                  </a:lnTo>
                  <a:lnTo>
                    <a:pt x="175638" y="743598"/>
                  </a:lnTo>
                  <a:lnTo>
                    <a:pt x="228705" y="656894"/>
                  </a:lnTo>
                  <a:lnTo>
                    <a:pt x="399607" y="684281"/>
                  </a:lnTo>
                  <a:lnTo>
                    <a:pt x="451842" y="614427"/>
                  </a:lnTo>
                  <a:lnTo>
                    <a:pt x="465234" y="599693"/>
                  </a:lnTo>
                  <a:lnTo>
                    <a:pt x="396185" y="445364"/>
                  </a:lnTo>
                  <a:lnTo>
                    <a:pt x="421184" y="418062"/>
                  </a:lnTo>
                  <a:lnTo>
                    <a:pt x="473007" y="371311"/>
                  </a:lnTo>
                  <a:lnTo>
                    <a:pt x="626618" y="440039"/>
                  </a:lnTo>
                  <a:lnTo>
                    <a:pt x="710554" y="377273"/>
                  </a:lnTo>
                  <a:lnTo>
                    <a:pt x="684300" y="213441"/>
                  </a:lnTo>
                  <a:lnTo>
                    <a:pt x="752569" y="172274"/>
                  </a:lnTo>
                  <a:lnTo>
                    <a:pt x="780445" y="158945"/>
                  </a:lnTo>
                  <a:lnTo>
                    <a:pt x="910200" y="264408"/>
                  </a:lnTo>
                  <a:lnTo>
                    <a:pt x="940554" y="249786"/>
                  </a:lnTo>
                  <a:lnTo>
                    <a:pt x="1004306" y="226452"/>
                  </a:lnTo>
                  <a:lnTo>
                    <a:pt x="1021351" y="61373"/>
                  </a:lnTo>
                  <a:lnTo>
                    <a:pt x="1130864" y="33424"/>
                  </a:lnTo>
                  <a:lnTo>
                    <a:pt x="1228277" y="168019"/>
                  </a:lnTo>
                  <a:lnTo>
                    <a:pt x="1307341" y="155952"/>
                  </a:lnTo>
                  <a:lnTo>
                    <a:pt x="1326862" y="154967"/>
                  </a:lnTo>
                  <a:lnTo>
                    <a:pt x="1385012" y="2656"/>
                  </a:lnTo>
                  <a:close/>
                </a:path>
              </a:pathLst>
            </a:custGeom>
            <a:gradFill flip="none" rotWithShape="1">
              <a:gsLst>
                <a:gs pos="19000">
                  <a:srgbClr val="3294B2"/>
                </a:gs>
                <a:gs pos="86000">
                  <a:srgbClr val="20496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1" name="Sirkel: hul 50">
              <a:extLst>
                <a:ext uri="{FF2B5EF4-FFF2-40B4-BE49-F238E27FC236}">
                  <a16:creationId xmlns:a16="http://schemas.microsoft.com/office/drawing/2014/main" id="{EFFC68BA-6727-4FB9-B939-86578255CA72}"/>
                </a:ext>
              </a:extLst>
            </p:cNvPr>
            <p:cNvSpPr/>
            <p:nvPr/>
          </p:nvSpPr>
          <p:spPr>
            <a:xfrm>
              <a:off x="3757440" y="1820754"/>
              <a:ext cx="1493557" cy="1494778"/>
            </a:xfrm>
            <a:prstGeom prst="donut">
              <a:avLst>
                <a:gd name="adj" fmla="val 4404"/>
              </a:avLst>
            </a:prstGeom>
            <a:gradFill flip="none" rotWithShape="1">
              <a:gsLst>
                <a:gs pos="19000">
                  <a:srgbClr val="3294B2"/>
                </a:gs>
                <a:gs pos="86000">
                  <a:srgbClr val="204962"/>
                </a:gs>
              </a:gsLst>
              <a:lin ang="17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52" name="Ellipse 51">
              <a:extLst>
                <a:ext uri="{FF2B5EF4-FFF2-40B4-BE49-F238E27FC236}">
                  <a16:creationId xmlns:a16="http://schemas.microsoft.com/office/drawing/2014/main" id="{BF5F02D7-00C7-446A-BBEC-BAAD7CDF7649}"/>
                </a:ext>
              </a:extLst>
            </p:cNvPr>
            <p:cNvSpPr/>
            <p:nvPr/>
          </p:nvSpPr>
          <p:spPr>
            <a:xfrm>
              <a:off x="3835619" y="1881304"/>
              <a:ext cx="1350036" cy="1355114"/>
            </a:xfrm>
            <a:prstGeom prst="ellipse">
              <a:avLst/>
            </a:prstGeom>
            <a:solidFill>
              <a:schemeClr val="bg1"/>
            </a:solidFill>
            <a:ln>
              <a:noFill/>
            </a:ln>
            <a:effectLst>
              <a:innerShdw blurRad="533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3" name="Sirkel: hul 52">
              <a:extLst>
                <a:ext uri="{FF2B5EF4-FFF2-40B4-BE49-F238E27FC236}">
                  <a16:creationId xmlns:a16="http://schemas.microsoft.com/office/drawing/2014/main" id="{F42F9C7D-B287-422E-BB39-B8629BB5FB1D}"/>
                </a:ext>
              </a:extLst>
            </p:cNvPr>
            <p:cNvSpPr/>
            <p:nvPr/>
          </p:nvSpPr>
          <p:spPr>
            <a:xfrm>
              <a:off x="3799687" y="1884909"/>
              <a:ext cx="1410140" cy="1364411"/>
            </a:xfrm>
            <a:prstGeom prst="donut">
              <a:avLst>
                <a:gd name="adj" fmla="val 3318"/>
              </a:avLst>
            </a:prstGeom>
            <a:gradFill>
              <a:gsLst>
                <a:gs pos="19000">
                  <a:srgbClr val="3294B2"/>
                </a:gs>
                <a:gs pos="86000">
                  <a:srgbClr val="204962"/>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111" name="TekstSylinder 110">
              <a:extLst>
                <a:ext uri="{FF2B5EF4-FFF2-40B4-BE49-F238E27FC236}">
                  <a16:creationId xmlns:a16="http://schemas.microsoft.com/office/drawing/2014/main" id="{FCAF630D-9689-41EB-88B5-4F70B4AB1001}"/>
                </a:ext>
              </a:extLst>
            </p:cNvPr>
            <p:cNvSpPr txBox="1"/>
            <p:nvPr/>
          </p:nvSpPr>
          <p:spPr>
            <a:xfrm>
              <a:off x="4030351" y="2167839"/>
              <a:ext cx="990043" cy="994006"/>
            </a:xfrm>
            <a:prstGeom prst="rect">
              <a:avLst/>
            </a:prstGeom>
            <a:noFill/>
          </p:spPr>
          <p:txBody>
            <a:bodyPr wrap="square" rtlCol="0">
              <a:spAutoFit/>
            </a:bodyPr>
            <a:lstStyle/>
            <a:p>
              <a:pPr algn="ctr"/>
              <a:r>
                <a:rPr lang="nb-NO" sz="3200" dirty="0">
                  <a:latin typeface="Bahnschrift SemiBold SemiConden" panose="020B0502040204020203" pitchFamily="34" charset="0"/>
                </a:rPr>
                <a:t>Research Action</a:t>
              </a:r>
            </a:p>
            <a:p>
              <a:pPr algn="ctr"/>
              <a:r>
                <a:rPr lang="nb-NO" sz="3200" dirty="0">
                  <a:latin typeface="Bahnschrift SemiBold SemiConden" panose="020B0502040204020203" pitchFamily="34" charset="0"/>
                </a:rPr>
                <a:t>Plan</a:t>
              </a:r>
            </a:p>
          </p:txBody>
        </p:sp>
      </p:grpSp>
      <p:sp>
        <p:nvSpPr>
          <p:cNvPr id="34" name="Tittel 11">
            <a:extLst>
              <a:ext uri="{FF2B5EF4-FFF2-40B4-BE49-F238E27FC236}">
                <a16:creationId xmlns:a16="http://schemas.microsoft.com/office/drawing/2014/main" id="{169E0B6B-D5FF-4237-8BE4-306B16E413C7}"/>
              </a:ext>
            </a:extLst>
          </p:cNvPr>
          <p:cNvSpPr txBox="1">
            <a:spLocks/>
          </p:cNvSpPr>
          <p:nvPr/>
        </p:nvSpPr>
        <p:spPr>
          <a:xfrm>
            <a:off x="-50057" y="-129541"/>
            <a:ext cx="2581422" cy="1011366"/>
          </a:xfrm>
          <a:prstGeom prst="rect">
            <a:avLst/>
          </a:prstGeom>
        </p:spPr>
        <p:txBody>
          <a:bodyPr vert="horz" lIns="91440" tIns="45720" rIns="91440" bIns="45720" rtlCol="0" anchor="ctr">
            <a:normAutofit fontScale="90000"/>
          </a:bodyPr>
          <a:lstStyle>
            <a:lvl1pPr>
              <a:lnSpc>
                <a:spcPct val="90000"/>
              </a:lnSpc>
              <a:spcBef>
                <a:spcPct val="0"/>
              </a:spcBef>
              <a:buNone/>
              <a:defRPr sz="4400" b="1">
                <a:latin typeface="Bahnschrift Condensed" panose="020B0502040204020203" pitchFamily="34" charset="0"/>
                <a:ea typeface="+mj-ea"/>
                <a:cs typeface="+mj-cs"/>
              </a:defRPr>
            </a:lvl1pPr>
          </a:lstStyle>
          <a:p>
            <a:r>
              <a:rPr lang="nb-NO" dirty="0">
                <a:solidFill>
                  <a:srgbClr val="0070C0"/>
                </a:solidFill>
                <a:latin typeface="Times New Roman" panose="02020603050405020304" pitchFamily="18" charset="0"/>
                <a:cs typeface="Times New Roman" panose="02020603050405020304" pitchFamily="18" charset="0"/>
              </a:rPr>
              <a:t>T</a:t>
            </a:r>
            <a:r>
              <a:rPr lang="nb-NO" dirty="0">
                <a:solidFill>
                  <a:srgbClr val="B44D00"/>
                </a:solidFill>
                <a:latin typeface="Times New Roman" panose="02020603050405020304" pitchFamily="18" charset="0"/>
                <a:cs typeface="Times New Roman" panose="02020603050405020304" pitchFamily="18" charset="0"/>
              </a:rPr>
              <a:t>H</a:t>
            </a:r>
            <a:r>
              <a:rPr lang="nb-NO" dirty="0">
                <a:solidFill>
                  <a:schemeClr val="tx1">
                    <a:lumMod val="50000"/>
                    <a:lumOff val="50000"/>
                  </a:schemeClr>
                </a:solidFill>
                <a:latin typeface="Times New Roman" panose="02020603050405020304" pitchFamily="18" charset="0"/>
                <a:cs typeface="Times New Roman" panose="02020603050405020304" pitchFamily="18" charset="0"/>
              </a:rPr>
              <a:t>E</a:t>
            </a:r>
            <a:r>
              <a:rPr lang="nb-NO" dirty="0">
                <a:solidFill>
                  <a:srgbClr val="FF0000"/>
                </a:solidFill>
                <a:latin typeface="Times New Roman" panose="02020603050405020304" pitchFamily="18" charset="0"/>
                <a:cs typeface="Times New Roman" panose="02020603050405020304" pitchFamily="18" charset="0"/>
              </a:rPr>
              <a:t>S</a:t>
            </a:r>
            <a:r>
              <a:rPr lang="nb-NO" dirty="0">
                <a:solidFill>
                  <a:srgbClr val="5483C3"/>
                </a:solidFill>
                <a:latin typeface="Times New Roman" panose="02020603050405020304" pitchFamily="18" charset="0"/>
                <a:cs typeface="Times New Roman" panose="02020603050405020304" pitchFamily="18" charset="0"/>
              </a:rPr>
              <a:t>E</a:t>
            </a:r>
            <a:r>
              <a:rPr lang="nb-NO" dirty="0">
                <a:solidFill>
                  <a:srgbClr val="FFC000"/>
                </a:solidFill>
                <a:latin typeface="Times New Roman" panose="02020603050405020304" pitchFamily="18" charset="0"/>
                <a:cs typeface="Times New Roman" panose="02020603050405020304" pitchFamily="18" charset="0"/>
              </a:rPr>
              <a:t>U</a:t>
            </a:r>
            <a:r>
              <a:rPr lang="nb-NO" dirty="0">
                <a:solidFill>
                  <a:srgbClr val="0070C0"/>
                </a:solidFill>
                <a:latin typeface="Times New Roman" panose="02020603050405020304" pitchFamily="18" charset="0"/>
                <a:cs typeface="Times New Roman" panose="02020603050405020304" pitchFamily="18" charset="0"/>
              </a:rPr>
              <a:t>S</a:t>
            </a:r>
          </a:p>
        </p:txBody>
      </p:sp>
      <p:sp>
        <p:nvSpPr>
          <p:cNvPr id="35" name="TekstSylinder 34">
            <a:extLst>
              <a:ext uri="{FF2B5EF4-FFF2-40B4-BE49-F238E27FC236}">
                <a16:creationId xmlns:a16="http://schemas.microsoft.com/office/drawing/2014/main" id="{D88786FD-F3D3-4DB9-ABEB-24E330CECD16}"/>
              </a:ext>
            </a:extLst>
          </p:cNvPr>
          <p:cNvSpPr txBox="1"/>
          <p:nvPr/>
        </p:nvSpPr>
        <p:spPr>
          <a:xfrm>
            <a:off x="2545023" y="3280805"/>
            <a:ext cx="1902768" cy="523220"/>
          </a:xfrm>
          <a:prstGeom prst="rect">
            <a:avLst/>
          </a:prstGeom>
          <a:noFill/>
        </p:spPr>
        <p:txBody>
          <a:bodyPr wrap="square" rtlCol="0">
            <a:spAutoFit/>
          </a:bodyPr>
          <a:lstStyle/>
          <a:p>
            <a:pPr algn="ctr"/>
            <a:r>
              <a:rPr lang="nb-NO" sz="2800" dirty="0">
                <a:latin typeface="Bahnschrift SemiBold SemiConden" panose="020B0502040204020203" pitchFamily="34" charset="0"/>
              </a:rPr>
              <a:t>Scenarios</a:t>
            </a:r>
          </a:p>
        </p:txBody>
      </p:sp>
      <p:sp>
        <p:nvSpPr>
          <p:cNvPr id="22" name="Plassholder for bunntekst 2">
            <a:extLst>
              <a:ext uri="{FF2B5EF4-FFF2-40B4-BE49-F238E27FC236}">
                <a16:creationId xmlns:a16="http://schemas.microsoft.com/office/drawing/2014/main" id="{FC8894BA-8706-4233-A569-FCA2F1E2A07B}"/>
              </a:ext>
            </a:extLst>
          </p:cNvPr>
          <p:cNvSpPr txBox="1">
            <a:spLocks/>
          </p:cNvSpPr>
          <p:nvPr/>
        </p:nvSpPr>
        <p:spPr>
          <a:xfrm>
            <a:off x="28896" y="6446472"/>
            <a:ext cx="8617784" cy="178289"/>
          </a:xfrm>
          <a:prstGeom prst="rect">
            <a:avLst/>
          </a:prstGeom>
        </p:spPr>
        <p:txBody>
          <a:bodyPr/>
          <a:lstStyle>
            <a:defPPr>
              <a:defRPr lang="nb-NO"/>
            </a:defPPr>
            <a:lvl1pPr algn="l" rtl="0" fontAlgn="base">
              <a:spcBef>
                <a:spcPct val="0"/>
              </a:spcBef>
              <a:spcAft>
                <a:spcPct val="0"/>
              </a:spcAft>
              <a:defRPr sz="1607" kern="1200">
                <a:solidFill>
                  <a:schemeClr val="tx1"/>
                </a:solidFill>
                <a:latin typeface="Arial" charset="0"/>
                <a:ea typeface="Arial" charset="0"/>
                <a:cs typeface="Arial" charset="0"/>
              </a:defRPr>
            </a:lvl1pPr>
            <a:lvl2pPr marL="367314" algn="l" rtl="0" fontAlgn="base">
              <a:spcBef>
                <a:spcPct val="0"/>
              </a:spcBef>
              <a:spcAft>
                <a:spcPct val="0"/>
              </a:spcAft>
              <a:defRPr sz="1607" kern="1200">
                <a:solidFill>
                  <a:schemeClr val="tx1"/>
                </a:solidFill>
                <a:latin typeface="Arial" charset="0"/>
                <a:ea typeface="Arial" charset="0"/>
                <a:cs typeface="Arial" charset="0"/>
              </a:defRPr>
            </a:lvl2pPr>
            <a:lvl3pPr marL="734629" algn="l" rtl="0" fontAlgn="base">
              <a:spcBef>
                <a:spcPct val="0"/>
              </a:spcBef>
              <a:spcAft>
                <a:spcPct val="0"/>
              </a:spcAft>
              <a:defRPr sz="1607" kern="1200">
                <a:solidFill>
                  <a:schemeClr val="tx1"/>
                </a:solidFill>
                <a:latin typeface="Arial" charset="0"/>
                <a:ea typeface="Arial" charset="0"/>
                <a:cs typeface="Arial" charset="0"/>
              </a:defRPr>
            </a:lvl3pPr>
            <a:lvl4pPr marL="1101943" algn="l" rtl="0" fontAlgn="base">
              <a:spcBef>
                <a:spcPct val="0"/>
              </a:spcBef>
              <a:spcAft>
                <a:spcPct val="0"/>
              </a:spcAft>
              <a:defRPr sz="1607" kern="1200">
                <a:solidFill>
                  <a:schemeClr val="tx1"/>
                </a:solidFill>
                <a:latin typeface="Arial" charset="0"/>
                <a:ea typeface="Arial" charset="0"/>
                <a:cs typeface="Arial" charset="0"/>
              </a:defRPr>
            </a:lvl4pPr>
            <a:lvl5pPr marL="1469258" algn="l" rtl="0" fontAlgn="base">
              <a:spcBef>
                <a:spcPct val="0"/>
              </a:spcBef>
              <a:spcAft>
                <a:spcPct val="0"/>
              </a:spcAft>
              <a:defRPr sz="1607" kern="1200">
                <a:solidFill>
                  <a:schemeClr val="tx1"/>
                </a:solidFill>
                <a:latin typeface="Arial" charset="0"/>
                <a:ea typeface="Arial" charset="0"/>
                <a:cs typeface="Arial" charset="0"/>
              </a:defRPr>
            </a:lvl5pPr>
            <a:lvl6pPr marL="1836572" algn="l" defTabSz="734629" rtl="0" eaLnBrk="1" latinLnBrk="0" hangingPunct="1">
              <a:defRPr sz="1607" kern="1200">
                <a:solidFill>
                  <a:schemeClr val="tx1"/>
                </a:solidFill>
                <a:latin typeface="Arial" charset="0"/>
                <a:ea typeface="Arial" charset="0"/>
                <a:cs typeface="Arial" charset="0"/>
              </a:defRPr>
            </a:lvl6pPr>
            <a:lvl7pPr marL="2203887" algn="l" defTabSz="734629" rtl="0" eaLnBrk="1" latinLnBrk="0" hangingPunct="1">
              <a:defRPr sz="1607" kern="1200">
                <a:solidFill>
                  <a:schemeClr val="tx1"/>
                </a:solidFill>
                <a:latin typeface="Arial" charset="0"/>
                <a:ea typeface="Arial" charset="0"/>
                <a:cs typeface="Arial" charset="0"/>
              </a:defRPr>
            </a:lvl7pPr>
            <a:lvl8pPr marL="2571201" algn="l" defTabSz="734629" rtl="0" eaLnBrk="1" latinLnBrk="0" hangingPunct="1">
              <a:defRPr sz="1607" kern="1200">
                <a:solidFill>
                  <a:schemeClr val="tx1"/>
                </a:solidFill>
                <a:latin typeface="Arial" charset="0"/>
                <a:ea typeface="Arial" charset="0"/>
                <a:cs typeface="Arial" charset="0"/>
              </a:defRPr>
            </a:lvl8pPr>
            <a:lvl9pPr marL="2938516" algn="l" defTabSz="734629" rtl="0" eaLnBrk="1" latinLnBrk="0" hangingPunct="1">
              <a:defRPr sz="1607" kern="1200">
                <a:solidFill>
                  <a:schemeClr val="tx1"/>
                </a:solidFill>
                <a:latin typeface="Arial" charset="0"/>
                <a:ea typeface="Arial" charset="0"/>
                <a:cs typeface="Arial" charset="0"/>
              </a:defRPr>
            </a:lvl9pPr>
          </a:lstStyle>
          <a:p>
            <a:r>
              <a:rPr lang="en-GB" sz="2000" dirty="0" err="1"/>
              <a:t>Bente</a:t>
            </a:r>
            <a:r>
              <a:rPr lang="en-GB" sz="2000" dirty="0"/>
              <a:t> </a:t>
            </a:r>
            <a:r>
              <a:rPr lang="en-GB" sz="2000" dirty="0" err="1"/>
              <a:t>Skattør</a:t>
            </a:r>
            <a:r>
              <a:rPr lang="en-GB" sz="2000" dirty="0"/>
              <a:t>, NTNU CCIS</a:t>
            </a:r>
          </a:p>
        </p:txBody>
      </p:sp>
      <p:sp>
        <p:nvSpPr>
          <p:cNvPr id="23" name="Footer Placeholder 4">
            <a:extLst>
              <a:ext uri="{FF2B5EF4-FFF2-40B4-BE49-F238E27FC236}">
                <a16:creationId xmlns:a16="http://schemas.microsoft.com/office/drawing/2014/main" id="{DAF299AE-9543-4107-A24E-90BD520E2EF2}"/>
              </a:ext>
            </a:extLst>
          </p:cNvPr>
          <p:cNvSpPr txBox="1">
            <a:spLocks/>
          </p:cNvSpPr>
          <p:nvPr/>
        </p:nvSpPr>
        <p:spPr>
          <a:xfrm>
            <a:off x="3387077" y="6427063"/>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4" name="Picture 3">
            <a:extLst>
              <a:ext uri="{FF2B5EF4-FFF2-40B4-BE49-F238E27FC236}">
                <a16:creationId xmlns:a16="http://schemas.microsoft.com/office/drawing/2014/main" id="{2077AD7E-3171-489A-AF57-49EA140D48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55361" y="120693"/>
            <a:ext cx="880291" cy="617674"/>
          </a:xfrm>
          <a:prstGeom prst="rect">
            <a:avLst/>
          </a:prstGeom>
        </p:spPr>
      </p:pic>
    </p:spTree>
    <p:extLst>
      <p:ext uri="{BB962C8B-B14F-4D97-AF65-F5344CB8AC3E}">
        <p14:creationId xmlns:p14="http://schemas.microsoft.com/office/powerpoint/2010/main" val="1032088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bg1">
                <a:lumMod val="85000"/>
              </a:schemeClr>
            </a:gs>
            <a:gs pos="83000">
              <a:schemeClr val="bg1">
                <a:lumMod val="85000"/>
              </a:schemeClr>
            </a:gs>
            <a:gs pos="100000">
              <a:schemeClr val="bg1">
                <a:lumMod val="85000"/>
              </a:schemeClr>
            </a:gs>
          </a:gsLst>
          <a:lin ang="5400000" scaled="1"/>
        </a:gradFill>
        <a:effectLst/>
      </p:bgPr>
    </p:bg>
    <p:spTree>
      <p:nvGrpSpPr>
        <p:cNvPr id="1" name=""/>
        <p:cNvGrpSpPr/>
        <p:nvPr/>
      </p:nvGrpSpPr>
      <p:grpSpPr>
        <a:xfrm>
          <a:off x="0" y="0"/>
          <a:ext cx="0" cy="0"/>
          <a:chOff x="0" y="0"/>
          <a:chExt cx="0" cy="0"/>
        </a:xfrm>
      </p:grpSpPr>
      <p:sp>
        <p:nvSpPr>
          <p:cNvPr id="55" name="Rektangel 54">
            <a:extLst>
              <a:ext uri="{FF2B5EF4-FFF2-40B4-BE49-F238E27FC236}">
                <a16:creationId xmlns:a16="http://schemas.microsoft.com/office/drawing/2014/main" id="{7F705EED-74C4-4525-B734-3E3E5FCE17A5}"/>
              </a:ext>
            </a:extLst>
          </p:cNvPr>
          <p:cNvSpPr/>
          <p:nvPr/>
        </p:nvSpPr>
        <p:spPr>
          <a:xfrm>
            <a:off x="14573" y="-49237"/>
            <a:ext cx="2494367" cy="6907237"/>
          </a:xfrm>
          <a:prstGeom prst="rect">
            <a:avLst/>
          </a:prstGeom>
          <a:gradFill flip="none" rotWithShape="1">
            <a:gsLst>
              <a:gs pos="17000">
                <a:schemeClr val="bg1">
                  <a:lumMod val="95000"/>
                </a:schemeClr>
              </a:gs>
              <a:gs pos="0">
                <a:schemeClr val="bg1">
                  <a:lumMod val="85000"/>
                </a:schemeClr>
              </a:gs>
              <a:gs pos="97000">
                <a:schemeClr val="bg1">
                  <a:lumMod val="5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ittel 11">
            <a:extLst>
              <a:ext uri="{FF2B5EF4-FFF2-40B4-BE49-F238E27FC236}">
                <a16:creationId xmlns:a16="http://schemas.microsoft.com/office/drawing/2014/main" id="{6DB72F51-9E0E-4BB7-8F75-CF09EBFCFFE9}"/>
              </a:ext>
            </a:extLst>
          </p:cNvPr>
          <p:cNvSpPr txBox="1">
            <a:spLocks/>
          </p:cNvSpPr>
          <p:nvPr/>
        </p:nvSpPr>
        <p:spPr>
          <a:xfrm>
            <a:off x="-50057" y="-129541"/>
            <a:ext cx="2581422" cy="1011366"/>
          </a:xfrm>
          <a:prstGeom prst="rect">
            <a:avLst/>
          </a:prstGeom>
        </p:spPr>
        <p:txBody>
          <a:bodyPr vert="horz" lIns="91440" tIns="45720" rIns="91440" bIns="45720" rtlCol="0" anchor="ctr">
            <a:normAutofit fontScale="90000"/>
          </a:bodyPr>
          <a:lstStyle>
            <a:lvl1pPr>
              <a:lnSpc>
                <a:spcPct val="90000"/>
              </a:lnSpc>
              <a:spcBef>
                <a:spcPct val="0"/>
              </a:spcBef>
              <a:buNone/>
              <a:defRPr sz="4400" b="1">
                <a:latin typeface="Bahnschrift Condensed" panose="020B0502040204020203" pitchFamily="34" charset="0"/>
                <a:ea typeface="+mj-ea"/>
                <a:cs typeface="+mj-cs"/>
              </a:defRPr>
            </a:lvl1pPr>
          </a:lstStyle>
          <a:p>
            <a:r>
              <a:rPr lang="nb-NO" dirty="0">
                <a:solidFill>
                  <a:srgbClr val="0070C0"/>
                </a:solidFill>
                <a:latin typeface="Times New Roman" panose="02020603050405020304" pitchFamily="18" charset="0"/>
                <a:cs typeface="Times New Roman" panose="02020603050405020304" pitchFamily="18" charset="0"/>
              </a:rPr>
              <a:t>T</a:t>
            </a:r>
            <a:r>
              <a:rPr lang="nb-NO" dirty="0">
                <a:solidFill>
                  <a:srgbClr val="B44D00"/>
                </a:solidFill>
                <a:latin typeface="Times New Roman" panose="02020603050405020304" pitchFamily="18" charset="0"/>
                <a:cs typeface="Times New Roman" panose="02020603050405020304" pitchFamily="18" charset="0"/>
              </a:rPr>
              <a:t>H</a:t>
            </a:r>
            <a:r>
              <a:rPr lang="nb-NO" dirty="0">
                <a:solidFill>
                  <a:schemeClr val="tx1">
                    <a:lumMod val="50000"/>
                    <a:lumOff val="50000"/>
                  </a:schemeClr>
                </a:solidFill>
                <a:latin typeface="Times New Roman" panose="02020603050405020304" pitchFamily="18" charset="0"/>
                <a:cs typeface="Times New Roman" panose="02020603050405020304" pitchFamily="18" charset="0"/>
              </a:rPr>
              <a:t>E</a:t>
            </a:r>
            <a:r>
              <a:rPr lang="nb-NO" dirty="0">
                <a:solidFill>
                  <a:srgbClr val="FF0000"/>
                </a:solidFill>
                <a:latin typeface="Times New Roman" panose="02020603050405020304" pitchFamily="18" charset="0"/>
                <a:cs typeface="Times New Roman" panose="02020603050405020304" pitchFamily="18" charset="0"/>
              </a:rPr>
              <a:t>S</a:t>
            </a:r>
            <a:r>
              <a:rPr lang="nb-NO" dirty="0">
                <a:solidFill>
                  <a:srgbClr val="5483C3"/>
                </a:solidFill>
                <a:latin typeface="Times New Roman" panose="02020603050405020304" pitchFamily="18" charset="0"/>
                <a:cs typeface="Times New Roman" panose="02020603050405020304" pitchFamily="18" charset="0"/>
              </a:rPr>
              <a:t>E</a:t>
            </a:r>
            <a:r>
              <a:rPr lang="nb-NO" dirty="0">
                <a:solidFill>
                  <a:srgbClr val="FFC000"/>
                </a:solidFill>
                <a:latin typeface="Times New Roman" panose="02020603050405020304" pitchFamily="18" charset="0"/>
                <a:cs typeface="Times New Roman" panose="02020603050405020304" pitchFamily="18" charset="0"/>
              </a:rPr>
              <a:t>U</a:t>
            </a:r>
            <a:r>
              <a:rPr lang="nb-NO" dirty="0">
                <a:solidFill>
                  <a:srgbClr val="0070C0"/>
                </a:solidFill>
                <a:latin typeface="Times New Roman" panose="02020603050405020304" pitchFamily="18" charset="0"/>
                <a:cs typeface="Times New Roman" panose="02020603050405020304" pitchFamily="18" charset="0"/>
              </a:rPr>
              <a:t>S</a:t>
            </a:r>
          </a:p>
        </p:txBody>
      </p:sp>
      <p:sp>
        <p:nvSpPr>
          <p:cNvPr id="3" name="Rectangle 2">
            <a:extLst>
              <a:ext uri="{FF2B5EF4-FFF2-40B4-BE49-F238E27FC236}">
                <a16:creationId xmlns:a16="http://schemas.microsoft.com/office/drawing/2014/main" id="{F8821521-AEFE-460E-9B9F-59B135551E64}"/>
              </a:ext>
            </a:extLst>
          </p:cNvPr>
          <p:cNvSpPr>
            <a:spLocks noChangeArrowheads="1"/>
          </p:cNvSpPr>
          <p:nvPr/>
        </p:nvSpPr>
        <p:spPr bwMode="auto">
          <a:xfrm>
            <a:off x="0" y="0"/>
            <a:ext cx="17584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76176" rIns="91440" bIns="76176" numCol="1" anchor="ctr" anchorCtr="0" compatLnSpc="1">
            <a:prstTxWarp prst="textNoShape">
              <a:avLst/>
            </a:prstTxWarp>
            <a:spAutoFit/>
          </a:bodyPr>
          <a:lstStyle/>
          <a:p>
            <a:endParaRPr lang="en-GB"/>
          </a:p>
        </p:txBody>
      </p:sp>
      <p:sp>
        <p:nvSpPr>
          <p:cNvPr id="34" name="Frihåndsform: figur 33">
            <a:extLst>
              <a:ext uri="{FF2B5EF4-FFF2-40B4-BE49-F238E27FC236}">
                <a16:creationId xmlns:a16="http://schemas.microsoft.com/office/drawing/2014/main" id="{4C51B02B-B310-4C51-B151-D953EB7A9983}"/>
              </a:ext>
            </a:extLst>
          </p:cNvPr>
          <p:cNvSpPr/>
          <p:nvPr/>
        </p:nvSpPr>
        <p:spPr>
          <a:xfrm>
            <a:off x="108144" y="1997612"/>
            <a:ext cx="2320717" cy="2308043"/>
          </a:xfrm>
          <a:custGeom>
            <a:avLst/>
            <a:gdLst>
              <a:gd name="connsiteX0" fmla="*/ 1438009 w 2876018"/>
              <a:gd name="connsiteY0" fmla="*/ 0 h 2854708"/>
              <a:gd name="connsiteX1" fmla="*/ 1500900 w 2876018"/>
              <a:gd name="connsiteY1" fmla="*/ 3152 h 2854708"/>
              <a:gd name="connsiteX2" fmla="*/ 1559051 w 2876018"/>
              <a:gd name="connsiteY2" fmla="*/ 155466 h 2854708"/>
              <a:gd name="connsiteX3" fmla="*/ 1568677 w 2876018"/>
              <a:gd name="connsiteY3" fmla="*/ 155952 h 2854708"/>
              <a:gd name="connsiteX4" fmla="*/ 1656481 w 2876018"/>
              <a:gd name="connsiteY4" fmla="*/ 169353 h 2854708"/>
              <a:gd name="connsiteX5" fmla="*/ 1753346 w 2876018"/>
              <a:gd name="connsiteY5" fmla="*/ 35514 h 2854708"/>
              <a:gd name="connsiteX6" fmla="*/ 1864634 w 2876018"/>
              <a:gd name="connsiteY6" fmla="*/ 63917 h 2854708"/>
              <a:gd name="connsiteX7" fmla="*/ 1881798 w 2876018"/>
              <a:gd name="connsiteY7" fmla="*/ 230144 h 2854708"/>
              <a:gd name="connsiteX8" fmla="*/ 1935465 w 2876018"/>
              <a:gd name="connsiteY8" fmla="*/ 249786 h 2854708"/>
              <a:gd name="connsiteX9" fmla="*/ 1971912 w 2876018"/>
              <a:gd name="connsiteY9" fmla="*/ 267343 h 2854708"/>
              <a:gd name="connsiteX10" fmla="*/ 2101683 w 2876018"/>
              <a:gd name="connsiteY10" fmla="*/ 161866 h 2854708"/>
              <a:gd name="connsiteX11" fmla="*/ 2123450 w 2876018"/>
              <a:gd name="connsiteY11" fmla="*/ 172274 h 2854708"/>
              <a:gd name="connsiteX12" fmla="*/ 2200567 w 2876018"/>
              <a:gd name="connsiteY12" fmla="*/ 218777 h 2854708"/>
              <a:gd name="connsiteX13" fmla="*/ 2174130 w 2876018"/>
              <a:gd name="connsiteY13" fmla="*/ 383753 h 2854708"/>
              <a:gd name="connsiteX14" fmla="*/ 2250936 w 2876018"/>
              <a:gd name="connsiteY14" fmla="*/ 441187 h 2854708"/>
              <a:gd name="connsiteX15" fmla="*/ 2252785 w 2876018"/>
              <a:gd name="connsiteY15" fmla="*/ 442867 h 2854708"/>
              <a:gd name="connsiteX16" fmla="*/ 2406229 w 2876018"/>
              <a:gd name="connsiteY16" fmla="*/ 374214 h 2854708"/>
              <a:gd name="connsiteX17" fmla="*/ 2454835 w 2876018"/>
              <a:gd name="connsiteY17" fmla="*/ 418062 h 2854708"/>
              <a:gd name="connsiteX18" fmla="*/ 2486353 w 2876018"/>
              <a:gd name="connsiteY18" fmla="*/ 452484 h 2854708"/>
              <a:gd name="connsiteX19" fmla="*/ 2417288 w 2876018"/>
              <a:gd name="connsiteY19" fmla="*/ 606848 h 2854708"/>
              <a:gd name="connsiteX20" fmla="*/ 2424176 w 2876018"/>
              <a:gd name="connsiteY20" fmla="*/ 614427 h 2854708"/>
              <a:gd name="connsiteX21" fmla="*/ 2477450 w 2876018"/>
              <a:gd name="connsiteY21" fmla="*/ 685670 h 2854708"/>
              <a:gd name="connsiteX22" fmla="*/ 2648180 w 2876018"/>
              <a:gd name="connsiteY22" fmla="*/ 658310 h 2854708"/>
              <a:gd name="connsiteX23" fmla="*/ 2702458 w 2876018"/>
              <a:gd name="connsiteY23" fmla="*/ 746992 h 2854708"/>
              <a:gd name="connsiteX24" fmla="*/ 2704278 w 2876018"/>
              <a:gd name="connsiteY24" fmla="*/ 750742 h 2854708"/>
              <a:gd name="connsiteX25" fmla="*/ 2594398 w 2876018"/>
              <a:gd name="connsiteY25" fmla="*/ 885932 h 2854708"/>
              <a:gd name="connsiteX26" fmla="*/ 2615578 w 2876018"/>
              <a:gd name="connsiteY26" fmla="*/ 929899 h 2854708"/>
              <a:gd name="connsiteX27" fmla="*/ 2633388 w 2876018"/>
              <a:gd name="connsiteY27" fmla="*/ 978561 h 2854708"/>
              <a:gd name="connsiteX28" fmla="*/ 2809082 w 2876018"/>
              <a:gd name="connsiteY28" fmla="*/ 996702 h 2854708"/>
              <a:gd name="connsiteX29" fmla="*/ 2811368 w 2876018"/>
              <a:gd name="connsiteY29" fmla="*/ 1002903 h 2854708"/>
              <a:gd name="connsiteX30" fmla="*/ 2836070 w 2876018"/>
              <a:gd name="connsiteY30" fmla="*/ 1098259 h 2854708"/>
              <a:gd name="connsiteX31" fmla="*/ 2694739 w 2876018"/>
              <a:gd name="connsiteY31" fmla="*/ 1200547 h 2854708"/>
              <a:gd name="connsiteX32" fmla="*/ 2709411 w 2876018"/>
              <a:gd name="connsiteY32" fmla="*/ 1296686 h 2854708"/>
              <a:gd name="connsiteX33" fmla="*/ 2709726 w 2876018"/>
              <a:gd name="connsiteY33" fmla="*/ 1302927 h 2854708"/>
              <a:gd name="connsiteX34" fmla="*/ 2872857 w 2876018"/>
              <a:gd name="connsiteY34" fmla="*/ 1365208 h 2854708"/>
              <a:gd name="connsiteX35" fmla="*/ 2876018 w 2876018"/>
              <a:gd name="connsiteY35" fmla="*/ 1427354 h 2854708"/>
              <a:gd name="connsiteX36" fmla="*/ 2873917 w 2876018"/>
              <a:gd name="connsiteY36" fmla="*/ 1468652 h 2854708"/>
              <a:gd name="connsiteX37" fmla="*/ 2710779 w 2876018"/>
              <a:gd name="connsiteY37" fmla="*/ 1530936 h 2854708"/>
              <a:gd name="connsiteX38" fmla="*/ 2709411 w 2876018"/>
              <a:gd name="connsiteY38" fmla="*/ 1558022 h 2854708"/>
              <a:gd name="connsiteX39" fmla="*/ 2697548 w 2876018"/>
              <a:gd name="connsiteY39" fmla="*/ 1635751 h 2854708"/>
              <a:gd name="connsiteX40" fmla="*/ 2840530 w 2876018"/>
              <a:gd name="connsiteY40" fmla="*/ 1739233 h 2854708"/>
              <a:gd name="connsiteX41" fmla="*/ 2815222 w 2876018"/>
              <a:gd name="connsiteY41" fmla="*/ 1836928 h 2854708"/>
              <a:gd name="connsiteX42" fmla="*/ 2641165 w 2876018"/>
              <a:gd name="connsiteY42" fmla="*/ 1854901 h 2854708"/>
              <a:gd name="connsiteX43" fmla="*/ 2615578 w 2876018"/>
              <a:gd name="connsiteY43" fmla="*/ 1924809 h 2854708"/>
              <a:gd name="connsiteX44" fmla="*/ 2600581 w 2876018"/>
              <a:gd name="connsiteY44" fmla="*/ 1955940 h 2854708"/>
              <a:gd name="connsiteX45" fmla="*/ 2710490 w 2876018"/>
              <a:gd name="connsiteY45" fmla="*/ 2091165 h 2854708"/>
              <a:gd name="connsiteX46" fmla="*/ 2702458 w 2876018"/>
              <a:gd name="connsiteY46" fmla="*/ 2107716 h 2854708"/>
              <a:gd name="connsiteX47" fmla="*/ 2659575 w 2876018"/>
              <a:gd name="connsiteY47" fmla="*/ 2177780 h 2854708"/>
              <a:gd name="connsiteX48" fmla="*/ 2491102 w 2876018"/>
              <a:gd name="connsiteY48" fmla="*/ 2150782 h 2854708"/>
              <a:gd name="connsiteX49" fmla="*/ 2424176 w 2876018"/>
              <a:gd name="connsiteY49" fmla="*/ 2240281 h 2854708"/>
              <a:gd name="connsiteX50" fmla="*/ 2423417 w 2876018"/>
              <a:gd name="connsiteY50" fmla="*/ 2241116 h 2854708"/>
              <a:gd name="connsiteX51" fmla="*/ 2492497 w 2876018"/>
              <a:gd name="connsiteY51" fmla="*/ 2395514 h 2854708"/>
              <a:gd name="connsiteX52" fmla="*/ 2454835 w 2876018"/>
              <a:gd name="connsiteY52" fmla="*/ 2436646 h 2854708"/>
              <a:gd name="connsiteX53" fmla="*/ 2421378 w 2876018"/>
              <a:gd name="connsiteY53" fmla="*/ 2466829 h 2854708"/>
              <a:gd name="connsiteX54" fmla="*/ 2267858 w 2876018"/>
              <a:gd name="connsiteY54" fmla="*/ 2398142 h 2854708"/>
              <a:gd name="connsiteX55" fmla="*/ 2250936 w 2876018"/>
              <a:gd name="connsiteY55" fmla="*/ 2413521 h 2854708"/>
              <a:gd name="connsiteX56" fmla="*/ 2177056 w 2876018"/>
              <a:gd name="connsiteY56" fmla="*/ 2468768 h 2854708"/>
              <a:gd name="connsiteX57" fmla="*/ 2203555 w 2876018"/>
              <a:gd name="connsiteY57" fmla="*/ 2634130 h 2854708"/>
              <a:gd name="connsiteX58" fmla="*/ 2123450 w 2876018"/>
              <a:gd name="connsiteY58" fmla="*/ 2682434 h 2854708"/>
              <a:gd name="connsiteX59" fmla="*/ 2117520 w 2876018"/>
              <a:gd name="connsiteY59" fmla="*/ 2685270 h 2854708"/>
              <a:gd name="connsiteX60" fmla="*/ 1987705 w 2876018"/>
              <a:gd name="connsiteY60" fmla="*/ 2579757 h 2854708"/>
              <a:gd name="connsiteX61" fmla="*/ 1935465 w 2876018"/>
              <a:gd name="connsiteY61" fmla="*/ 2604923 h 2854708"/>
              <a:gd name="connsiteX62" fmla="*/ 1879604 w 2876018"/>
              <a:gd name="connsiteY62" fmla="*/ 2625368 h 2854708"/>
              <a:gd name="connsiteX63" fmla="*/ 1862466 w 2876018"/>
              <a:gd name="connsiteY63" fmla="*/ 2791345 h 2854708"/>
              <a:gd name="connsiteX64" fmla="*/ 1765835 w 2876018"/>
              <a:gd name="connsiteY64" fmla="*/ 2816007 h 2854708"/>
              <a:gd name="connsiteX65" fmla="*/ 1669805 w 2876018"/>
              <a:gd name="connsiteY65" fmla="*/ 2683322 h 2854708"/>
              <a:gd name="connsiteX66" fmla="*/ 1568677 w 2876018"/>
              <a:gd name="connsiteY66" fmla="*/ 2698756 h 2854708"/>
              <a:gd name="connsiteX67" fmla="*/ 1551093 w 2876018"/>
              <a:gd name="connsiteY67" fmla="*/ 2699644 h 2854708"/>
              <a:gd name="connsiteX68" fmla="*/ 1492943 w 2876018"/>
              <a:gd name="connsiteY68" fmla="*/ 2851955 h 2854708"/>
              <a:gd name="connsiteX69" fmla="*/ 1438009 w 2876018"/>
              <a:gd name="connsiteY69" fmla="*/ 2854708 h 2854708"/>
              <a:gd name="connsiteX70" fmla="*/ 1392969 w 2876018"/>
              <a:gd name="connsiteY70" fmla="*/ 2852451 h 2854708"/>
              <a:gd name="connsiteX71" fmla="*/ 1334821 w 2876018"/>
              <a:gd name="connsiteY71" fmla="*/ 2700144 h 2854708"/>
              <a:gd name="connsiteX72" fmla="*/ 1307341 w 2876018"/>
              <a:gd name="connsiteY72" fmla="*/ 2698756 h 2854708"/>
              <a:gd name="connsiteX73" fmla="*/ 1214953 w 2876018"/>
              <a:gd name="connsiteY73" fmla="*/ 2684656 h 2854708"/>
              <a:gd name="connsiteX74" fmla="*/ 1118375 w 2876018"/>
              <a:gd name="connsiteY74" fmla="*/ 2818097 h 2854708"/>
              <a:gd name="connsiteX75" fmla="*/ 1023519 w 2876018"/>
              <a:gd name="connsiteY75" fmla="*/ 2793888 h 2854708"/>
              <a:gd name="connsiteX76" fmla="*/ 1006499 w 2876018"/>
              <a:gd name="connsiteY76" fmla="*/ 2629059 h 2854708"/>
              <a:gd name="connsiteX77" fmla="*/ 940554 w 2876018"/>
              <a:gd name="connsiteY77" fmla="*/ 2604923 h 2854708"/>
              <a:gd name="connsiteX78" fmla="*/ 894407 w 2876018"/>
              <a:gd name="connsiteY78" fmla="*/ 2582692 h 2854708"/>
              <a:gd name="connsiteX79" fmla="*/ 764608 w 2876018"/>
              <a:gd name="connsiteY79" fmla="*/ 2688191 h 2854708"/>
              <a:gd name="connsiteX80" fmla="*/ 752569 w 2876018"/>
              <a:gd name="connsiteY80" fmla="*/ 2682434 h 2854708"/>
              <a:gd name="connsiteX81" fmla="*/ 681313 w 2876018"/>
              <a:gd name="connsiteY81" fmla="*/ 2639466 h 2854708"/>
              <a:gd name="connsiteX82" fmla="*/ 707629 w 2876018"/>
              <a:gd name="connsiteY82" fmla="*/ 2475248 h 2854708"/>
              <a:gd name="connsiteX83" fmla="*/ 625083 w 2876018"/>
              <a:gd name="connsiteY83" fmla="*/ 2413521 h 2854708"/>
              <a:gd name="connsiteX84" fmla="*/ 611362 w 2876018"/>
              <a:gd name="connsiteY84" fmla="*/ 2401051 h 2854708"/>
              <a:gd name="connsiteX85" fmla="*/ 457858 w 2876018"/>
              <a:gd name="connsiteY85" fmla="*/ 2469731 h 2854708"/>
              <a:gd name="connsiteX86" fmla="*/ 421184 w 2876018"/>
              <a:gd name="connsiteY86" fmla="*/ 2436646 h 2854708"/>
              <a:gd name="connsiteX87" fmla="*/ 390040 w 2876018"/>
              <a:gd name="connsiteY87" fmla="*/ 2402633 h 2854708"/>
              <a:gd name="connsiteX88" fmla="*/ 459104 w 2876018"/>
              <a:gd name="connsiteY88" fmla="*/ 2248271 h 2854708"/>
              <a:gd name="connsiteX89" fmla="*/ 451842 w 2876018"/>
              <a:gd name="connsiteY89" fmla="*/ 2240281 h 2854708"/>
              <a:gd name="connsiteX90" fmla="*/ 385955 w 2876018"/>
              <a:gd name="connsiteY90" fmla="*/ 2152171 h 2854708"/>
              <a:gd name="connsiteX91" fmla="*/ 217310 w 2876018"/>
              <a:gd name="connsiteY91" fmla="*/ 2179196 h 2854708"/>
              <a:gd name="connsiteX92" fmla="*/ 173560 w 2876018"/>
              <a:gd name="connsiteY92" fmla="*/ 2107716 h 2854708"/>
              <a:gd name="connsiteX93" fmla="*/ 169156 w 2876018"/>
              <a:gd name="connsiteY93" fmla="*/ 2098641 h 2854708"/>
              <a:gd name="connsiteX94" fmla="*/ 279049 w 2876018"/>
              <a:gd name="connsiteY94" fmla="*/ 1963437 h 2854708"/>
              <a:gd name="connsiteX95" fmla="*/ 260441 w 2876018"/>
              <a:gd name="connsiteY95" fmla="*/ 1924809 h 2854708"/>
              <a:gd name="connsiteX96" fmla="*/ 234473 w 2876018"/>
              <a:gd name="connsiteY96" fmla="*/ 1853859 h 2854708"/>
              <a:gd name="connsiteX97" fmla="*/ 60530 w 2876018"/>
              <a:gd name="connsiteY97" fmla="*/ 1835898 h 2854708"/>
              <a:gd name="connsiteX98" fmla="*/ 37021 w 2876018"/>
              <a:gd name="connsiteY98" fmla="*/ 1745147 h 2854708"/>
              <a:gd name="connsiteX99" fmla="*/ 179435 w 2876018"/>
              <a:gd name="connsiteY99" fmla="*/ 1642075 h 2854708"/>
              <a:gd name="connsiteX100" fmla="*/ 166607 w 2876018"/>
              <a:gd name="connsiteY100" fmla="*/ 1558022 h 2854708"/>
              <a:gd name="connsiteX101" fmla="*/ 165049 w 2876018"/>
              <a:gd name="connsiteY101" fmla="*/ 1527157 h 2854708"/>
              <a:gd name="connsiteX102" fmla="*/ 1909 w 2876018"/>
              <a:gd name="connsiteY102" fmla="*/ 1464873 h 2854708"/>
              <a:gd name="connsiteX103" fmla="*/ 0 w 2876018"/>
              <a:gd name="connsiteY103" fmla="*/ 1427354 h 2854708"/>
              <a:gd name="connsiteX104" fmla="*/ 2970 w 2876018"/>
              <a:gd name="connsiteY104" fmla="*/ 1368986 h 2854708"/>
              <a:gd name="connsiteX105" fmla="*/ 166102 w 2876018"/>
              <a:gd name="connsiteY105" fmla="*/ 1306705 h 2854708"/>
              <a:gd name="connsiteX106" fmla="*/ 166607 w 2876018"/>
              <a:gd name="connsiteY106" fmla="*/ 1296686 h 2854708"/>
              <a:gd name="connsiteX107" fmla="*/ 182245 w 2876018"/>
              <a:gd name="connsiteY107" fmla="*/ 1194222 h 2854708"/>
              <a:gd name="connsiteX108" fmla="*/ 41481 w 2876018"/>
              <a:gd name="connsiteY108" fmla="*/ 1092345 h 2854708"/>
              <a:gd name="connsiteX109" fmla="*/ 64650 w 2876018"/>
              <a:gd name="connsiteY109" fmla="*/ 1002903 h 2854708"/>
              <a:gd name="connsiteX110" fmla="*/ 66553 w 2876018"/>
              <a:gd name="connsiteY110" fmla="*/ 997744 h 2854708"/>
              <a:gd name="connsiteX111" fmla="*/ 242249 w 2876018"/>
              <a:gd name="connsiteY111" fmla="*/ 979602 h 2854708"/>
              <a:gd name="connsiteX112" fmla="*/ 260441 w 2876018"/>
              <a:gd name="connsiteY112" fmla="*/ 929899 h 2854708"/>
              <a:gd name="connsiteX113" fmla="*/ 285232 w 2876018"/>
              <a:gd name="connsiteY113" fmla="*/ 878435 h 2854708"/>
              <a:gd name="connsiteX114" fmla="*/ 175638 w 2876018"/>
              <a:gd name="connsiteY114" fmla="*/ 743598 h 2854708"/>
              <a:gd name="connsiteX115" fmla="*/ 228705 w 2876018"/>
              <a:gd name="connsiteY115" fmla="*/ 656894 h 2854708"/>
              <a:gd name="connsiteX116" fmla="*/ 399607 w 2876018"/>
              <a:gd name="connsiteY116" fmla="*/ 684281 h 2854708"/>
              <a:gd name="connsiteX117" fmla="*/ 451842 w 2876018"/>
              <a:gd name="connsiteY117" fmla="*/ 614427 h 2854708"/>
              <a:gd name="connsiteX118" fmla="*/ 465234 w 2876018"/>
              <a:gd name="connsiteY118" fmla="*/ 599693 h 2854708"/>
              <a:gd name="connsiteX119" fmla="*/ 396185 w 2876018"/>
              <a:gd name="connsiteY119" fmla="*/ 445364 h 2854708"/>
              <a:gd name="connsiteX120" fmla="*/ 421184 w 2876018"/>
              <a:gd name="connsiteY120" fmla="*/ 418062 h 2854708"/>
              <a:gd name="connsiteX121" fmla="*/ 473007 w 2876018"/>
              <a:gd name="connsiteY121" fmla="*/ 371311 h 2854708"/>
              <a:gd name="connsiteX122" fmla="*/ 626618 w 2876018"/>
              <a:gd name="connsiteY122" fmla="*/ 440039 h 2854708"/>
              <a:gd name="connsiteX123" fmla="*/ 710554 w 2876018"/>
              <a:gd name="connsiteY123" fmla="*/ 377273 h 2854708"/>
              <a:gd name="connsiteX124" fmla="*/ 684300 w 2876018"/>
              <a:gd name="connsiteY124" fmla="*/ 213441 h 2854708"/>
              <a:gd name="connsiteX125" fmla="*/ 752569 w 2876018"/>
              <a:gd name="connsiteY125" fmla="*/ 172274 h 2854708"/>
              <a:gd name="connsiteX126" fmla="*/ 780445 w 2876018"/>
              <a:gd name="connsiteY126" fmla="*/ 158945 h 2854708"/>
              <a:gd name="connsiteX127" fmla="*/ 910200 w 2876018"/>
              <a:gd name="connsiteY127" fmla="*/ 264408 h 2854708"/>
              <a:gd name="connsiteX128" fmla="*/ 940554 w 2876018"/>
              <a:gd name="connsiteY128" fmla="*/ 249786 h 2854708"/>
              <a:gd name="connsiteX129" fmla="*/ 1004306 w 2876018"/>
              <a:gd name="connsiteY129" fmla="*/ 226452 h 2854708"/>
              <a:gd name="connsiteX130" fmla="*/ 1021351 w 2876018"/>
              <a:gd name="connsiteY130" fmla="*/ 61373 h 2854708"/>
              <a:gd name="connsiteX131" fmla="*/ 1130864 w 2876018"/>
              <a:gd name="connsiteY131" fmla="*/ 33424 h 2854708"/>
              <a:gd name="connsiteX132" fmla="*/ 1228277 w 2876018"/>
              <a:gd name="connsiteY132" fmla="*/ 168019 h 2854708"/>
              <a:gd name="connsiteX133" fmla="*/ 1307341 w 2876018"/>
              <a:gd name="connsiteY133" fmla="*/ 155952 h 2854708"/>
              <a:gd name="connsiteX134" fmla="*/ 1326862 w 2876018"/>
              <a:gd name="connsiteY134" fmla="*/ 154967 h 2854708"/>
              <a:gd name="connsiteX135" fmla="*/ 1385012 w 2876018"/>
              <a:gd name="connsiteY135" fmla="*/ 2656 h 2854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876018" h="2854708">
                <a:moveTo>
                  <a:pt x="1438009" y="0"/>
                </a:moveTo>
                <a:lnTo>
                  <a:pt x="1500900" y="3152"/>
                </a:lnTo>
                <a:lnTo>
                  <a:pt x="1559051" y="155466"/>
                </a:lnTo>
                <a:lnTo>
                  <a:pt x="1568677" y="155952"/>
                </a:lnTo>
                <a:lnTo>
                  <a:pt x="1656481" y="169353"/>
                </a:lnTo>
                <a:lnTo>
                  <a:pt x="1753346" y="35514"/>
                </a:lnTo>
                <a:lnTo>
                  <a:pt x="1864634" y="63917"/>
                </a:lnTo>
                <a:lnTo>
                  <a:pt x="1881798" y="230144"/>
                </a:lnTo>
                <a:lnTo>
                  <a:pt x="1935465" y="249786"/>
                </a:lnTo>
                <a:lnTo>
                  <a:pt x="1971912" y="267343"/>
                </a:lnTo>
                <a:lnTo>
                  <a:pt x="2101683" y="161866"/>
                </a:lnTo>
                <a:lnTo>
                  <a:pt x="2123450" y="172274"/>
                </a:lnTo>
                <a:lnTo>
                  <a:pt x="2200567" y="218777"/>
                </a:lnTo>
                <a:lnTo>
                  <a:pt x="2174130" y="383753"/>
                </a:lnTo>
                <a:lnTo>
                  <a:pt x="2250936" y="441187"/>
                </a:lnTo>
                <a:lnTo>
                  <a:pt x="2252785" y="442867"/>
                </a:lnTo>
                <a:lnTo>
                  <a:pt x="2406229" y="374214"/>
                </a:lnTo>
                <a:lnTo>
                  <a:pt x="2454835" y="418062"/>
                </a:lnTo>
                <a:lnTo>
                  <a:pt x="2486353" y="452484"/>
                </a:lnTo>
                <a:lnTo>
                  <a:pt x="2417288" y="606848"/>
                </a:lnTo>
                <a:lnTo>
                  <a:pt x="2424176" y="614427"/>
                </a:lnTo>
                <a:lnTo>
                  <a:pt x="2477450" y="685670"/>
                </a:lnTo>
                <a:lnTo>
                  <a:pt x="2648180" y="658310"/>
                </a:lnTo>
                <a:lnTo>
                  <a:pt x="2702458" y="746992"/>
                </a:lnTo>
                <a:lnTo>
                  <a:pt x="2704278" y="750742"/>
                </a:lnTo>
                <a:lnTo>
                  <a:pt x="2594398" y="885932"/>
                </a:lnTo>
                <a:lnTo>
                  <a:pt x="2615578" y="929899"/>
                </a:lnTo>
                <a:lnTo>
                  <a:pt x="2633388" y="978561"/>
                </a:lnTo>
                <a:lnTo>
                  <a:pt x="2809082" y="996702"/>
                </a:lnTo>
                <a:lnTo>
                  <a:pt x="2811368" y="1002903"/>
                </a:lnTo>
                <a:lnTo>
                  <a:pt x="2836070" y="1098259"/>
                </a:lnTo>
                <a:lnTo>
                  <a:pt x="2694739" y="1200547"/>
                </a:lnTo>
                <a:lnTo>
                  <a:pt x="2709411" y="1296686"/>
                </a:lnTo>
                <a:lnTo>
                  <a:pt x="2709726" y="1302927"/>
                </a:lnTo>
                <a:lnTo>
                  <a:pt x="2872857" y="1365208"/>
                </a:lnTo>
                <a:lnTo>
                  <a:pt x="2876018" y="1427354"/>
                </a:lnTo>
                <a:lnTo>
                  <a:pt x="2873917" y="1468652"/>
                </a:lnTo>
                <a:lnTo>
                  <a:pt x="2710779" y="1530936"/>
                </a:lnTo>
                <a:lnTo>
                  <a:pt x="2709411" y="1558022"/>
                </a:lnTo>
                <a:lnTo>
                  <a:pt x="2697548" y="1635751"/>
                </a:lnTo>
                <a:lnTo>
                  <a:pt x="2840530" y="1739233"/>
                </a:lnTo>
                <a:lnTo>
                  <a:pt x="2815222" y="1836928"/>
                </a:lnTo>
                <a:lnTo>
                  <a:pt x="2641165" y="1854901"/>
                </a:lnTo>
                <a:lnTo>
                  <a:pt x="2615578" y="1924809"/>
                </a:lnTo>
                <a:lnTo>
                  <a:pt x="2600581" y="1955940"/>
                </a:lnTo>
                <a:lnTo>
                  <a:pt x="2710490" y="2091165"/>
                </a:lnTo>
                <a:lnTo>
                  <a:pt x="2702458" y="2107716"/>
                </a:lnTo>
                <a:lnTo>
                  <a:pt x="2659575" y="2177780"/>
                </a:lnTo>
                <a:lnTo>
                  <a:pt x="2491102" y="2150782"/>
                </a:lnTo>
                <a:lnTo>
                  <a:pt x="2424176" y="2240281"/>
                </a:lnTo>
                <a:lnTo>
                  <a:pt x="2423417" y="2241116"/>
                </a:lnTo>
                <a:lnTo>
                  <a:pt x="2492497" y="2395514"/>
                </a:lnTo>
                <a:lnTo>
                  <a:pt x="2454835" y="2436646"/>
                </a:lnTo>
                <a:lnTo>
                  <a:pt x="2421378" y="2466829"/>
                </a:lnTo>
                <a:lnTo>
                  <a:pt x="2267858" y="2398142"/>
                </a:lnTo>
                <a:lnTo>
                  <a:pt x="2250936" y="2413521"/>
                </a:lnTo>
                <a:lnTo>
                  <a:pt x="2177056" y="2468768"/>
                </a:lnTo>
                <a:lnTo>
                  <a:pt x="2203555" y="2634130"/>
                </a:lnTo>
                <a:lnTo>
                  <a:pt x="2123450" y="2682434"/>
                </a:lnTo>
                <a:lnTo>
                  <a:pt x="2117520" y="2685270"/>
                </a:lnTo>
                <a:lnTo>
                  <a:pt x="1987705" y="2579757"/>
                </a:lnTo>
                <a:lnTo>
                  <a:pt x="1935465" y="2604923"/>
                </a:lnTo>
                <a:lnTo>
                  <a:pt x="1879604" y="2625368"/>
                </a:lnTo>
                <a:lnTo>
                  <a:pt x="1862466" y="2791345"/>
                </a:lnTo>
                <a:lnTo>
                  <a:pt x="1765835" y="2816007"/>
                </a:lnTo>
                <a:lnTo>
                  <a:pt x="1669805" y="2683322"/>
                </a:lnTo>
                <a:lnTo>
                  <a:pt x="1568677" y="2698756"/>
                </a:lnTo>
                <a:lnTo>
                  <a:pt x="1551093" y="2699644"/>
                </a:lnTo>
                <a:lnTo>
                  <a:pt x="1492943" y="2851955"/>
                </a:lnTo>
                <a:lnTo>
                  <a:pt x="1438009" y="2854708"/>
                </a:lnTo>
                <a:lnTo>
                  <a:pt x="1392969" y="2852451"/>
                </a:lnTo>
                <a:lnTo>
                  <a:pt x="1334821" y="2700144"/>
                </a:lnTo>
                <a:lnTo>
                  <a:pt x="1307341" y="2698756"/>
                </a:lnTo>
                <a:lnTo>
                  <a:pt x="1214953" y="2684656"/>
                </a:lnTo>
                <a:lnTo>
                  <a:pt x="1118375" y="2818097"/>
                </a:lnTo>
                <a:lnTo>
                  <a:pt x="1023519" y="2793888"/>
                </a:lnTo>
                <a:lnTo>
                  <a:pt x="1006499" y="2629059"/>
                </a:lnTo>
                <a:lnTo>
                  <a:pt x="940554" y="2604923"/>
                </a:lnTo>
                <a:lnTo>
                  <a:pt x="894407" y="2582692"/>
                </a:lnTo>
                <a:lnTo>
                  <a:pt x="764608" y="2688191"/>
                </a:lnTo>
                <a:lnTo>
                  <a:pt x="752569" y="2682434"/>
                </a:lnTo>
                <a:lnTo>
                  <a:pt x="681313" y="2639466"/>
                </a:lnTo>
                <a:lnTo>
                  <a:pt x="707629" y="2475248"/>
                </a:lnTo>
                <a:lnTo>
                  <a:pt x="625083" y="2413521"/>
                </a:lnTo>
                <a:lnTo>
                  <a:pt x="611362" y="2401051"/>
                </a:lnTo>
                <a:lnTo>
                  <a:pt x="457858" y="2469731"/>
                </a:lnTo>
                <a:lnTo>
                  <a:pt x="421184" y="2436646"/>
                </a:lnTo>
                <a:lnTo>
                  <a:pt x="390040" y="2402633"/>
                </a:lnTo>
                <a:lnTo>
                  <a:pt x="459104" y="2248271"/>
                </a:lnTo>
                <a:lnTo>
                  <a:pt x="451842" y="2240281"/>
                </a:lnTo>
                <a:lnTo>
                  <a:pt x="385955" y="2152171"/>
                </a:lnTo>
                <a:lnTo>
                  <a:pt x="217310" y="2179196"/>
                </a:lnTo>
                <a:lnTo>
                  <a:pt x="173560" y="2107716"/>
                </a:lnTo>
                <a:lnTo>
                  <a:pt x="169156" y="2098641"/>
                </a:lnTo>
                <a:lnTo>
                  <a:pt x="279049" y="1963437"/>
                </a:lnTo>
                <a:lnTo>
                  <a:pt x="260441" y="1924809"/>
                </a:lnTo>
                <a:lnTo>
                  <a:pt x="234473" y="1853859"/>
                </a:lnTo>
                <a:lnTo>
                  <a:pt x="60530" y="1835898"/>
                </a:lnTo>
                <a:lnTo>
                  <a:pt x="37021" y="1745147"/>
                </a:lnTo>
                <a:lnTo>
                  <a:pt x="179435" y="1642075"/>
                </a:lnTo>
                <a:lnTo>
                  <a:pt x="166607" y="1558022"/>
                </a:lnTo>
                <a:lnTo>
                  <a:pt x="165049" y="1527157"/>
                </a:lnTo>
                <a:lnTo>
                  <a:pt x="1909" y="1464873"/>
                </a:lnTo>
                <a:lnTo>
                  <a:pt x="0" y="1427354"/>
                </a:lnTo>
                <a:lnTo>
                  <a:pt x="2970" y="1368986"/>
                </a:lnTo>
                <a:lnTo>
                  <a:pt x="166102" y="1306705"/>
                </a:lnTo>
                <a:lnTo>
                  <a:pt x="166607" y="1296686"/>
                </a:lnTo>
                <a:lnTo>
                  <a:pt x="182245" y="1194222"/>
                </a:lnTo>
                <a:lnTo>
                  <a:pt x="41481" y="1092345"/>
                </a:lnTo>
                <a:lnTo>
                  <a:pt x="64650" y="1002903"/>
                </a:lnTo>
                <a:lnTo>
                  <a:pt x="66553" y="997744"/>
                </a:lnTo>
                <a:lnTo>
                  <a:pt x="242249" y="979602"/>
                </a:lnTo>
                <a:lnTo>
                  <a:pt x="260441" y="929899"/>
                </a:lnTo>
                <a:lnTo>
                  <a:pt x="285232" y="878435"/>
                </a:lnTo>
                <a:lnTo>
                  <a:pt x="175638" y="743598"/>
                </a:lnTo>
                <a:lnTo>
                  <a:pt x="228705" y="656894"/>
                </a:lnTo>
                <a:lnTo>
                  <a:pt x="399607" y="684281"/>
                </a:lnTo>
                <a:lnTo>
                  <a:pt x="451842" y="614427"/>
                </a:lnTo>
                <a:lnTo>
                  <a:pt x="465234" y="599693"/>
                </a:lnTo>
                <a:lnTo>
                  <a:pt x="396185" y="445364"/>
                </a:lnTo>
                <a:lnTo>
                  <a:pt x="421184" y="418062"/>
                </a:lnTo>
                <a:lnTo>
                  <a:pt x="473007" y="371311"/>
                </a:lnTo>
                <a:lnTo>
                  <a:pt x="626618" y="440039"/>
                </a:lnTo>
                <a:lnTo>
                  <a:pt x="710554" y="377273"/>
                </a:lnTo>
                <a:lnTo>
                  <a:pt x="684300" y="213441"/>
                </a:lnTo>
                <a:lnTo>
                  <a:pt x="752569" y="172274"/>
                </a:lnTo>
                <a:lnTo>
                  <a:pt x="780445" y="158945"/>
                </a:lnTo>
                <a:lnTo>
                  <a:pt x="910200" y="264408"/>
                </a:lnTo>
                <a:lnTo>
                  <a:pt x="940554" y="249786"/>
                </a:lnTo>
                <a:lnTo>
                  <a:pt x="1004306" y="226452"/>
                </a:lnTo>
                <a:lnTo>
                  <a:pt x="1021351" y="61373"/>
                </a:lnTo>
                <a:lnTo>
                  <a:pt x="1130864" y="33424"/>
                </a:lnTo>
                <a:lnTo>
                  <a:pt x="1228277" y="168019"/>
                </a:lnTo>
                <a:lnTo>
                  <a:pt x="1307341" y="155952"/>
                </a:lnTo>
                <a:lnTo>
                  <a:pt x="1326862" y="154967"/>
                </a:lnTo>
                <a:lnTo>
                  <a:pt x="1385012" y="2656"/>
                </a:lnTo>
                <a:close/>
              </a:path>
            </a:pathLst>
          </a:custGeom>
          <a:gradFill flip="none" rotWithShape="1">
            <a:gsLst>
              <a:gs pos="19000">
                <a:srgbClr val="70AD47"/>
              </a:gs>
              <a:gs pos="86000">
                <a:srgbClr val="3F6228"/>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5" name="Sirkel: hul 34">
            <a:extLst>
              <a:ext uri="{FF2B5EF4-FFF2-40B4-BE49-F238E27FC236}">
                <a16:creationId xmlns:a16="http://schemas.microsoft.com/office/drawing/2014/main" id="{B4C16163-F2F6-45BB-B734-6E388E6598E7}"/>
              </a:ext>
            </a:extLst>
          </p:cNvPr>
          <p:cNvSpPr/>
          <p:nvPr/>
        </p:nvSpPr>
        <p:spPr>
          <a:xfrm>
            <a:off x="329346" y="2221465"/>
            <a:ext cx="1838708" cy="1869566"/>
          </a:xfrm>
          <a:prstGeom prst="donut">
            <a:avLst>
              <a:gd name="adj" fmla="val 4404"/>
            </a:avLst>
          </a:prstGeom>
          <a:gradFill flip="none" rotWithShape="1">
            <a:gsLst>
              <a:gs pos="19000">
                <a:srgbClr val="649B3F"/>
              </a:gs>
              <a:gs pos="86000">
                <a:srgbClr val="355222"/>
              </a:gs>
            </a:gsLst>
            <a:lin ang="17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36" name="Ellipse 35">
            <a:extLst>
              <a:ext uri="{FF2B5EF4-FFF2-40B4-BE49-F238E27FC236}">
                <a16:creationId xmlns:a16="http://schemas.microsoft.com/office/drawing/2014/main" id="{07443E20-FAEA-4C8B-89DE-D6A6B078CC5E}"/>
              </a:ext>
            </a:extLst>
          </p:cNvPr>
          <p:cNvSpPr/>
          <p:nvPr/>
        </p:nvSpPr>
        <p:spPr>
          <a:xfrm>
            <a:off x="409644" y="2303008"/>
            <a:ext cx="1662020" cy="1694885"/>
          </a:xfrm>
          <a:prstGeom prst="ellipse">
            <a:avLst/>
          </a:prstGeom>
          <a:solidFill>
            <a:schemeClr val="bg1"/>
          </a:solidFill>
          <a:ln>
            <a:noFill/>
          </a:ln>
          <a:effectLst>
            <a:innerShdw blurRad="533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600"/>
          </a:p>
        </p:txBody>
      </p:sp>
      <p:sp>
        <p:nvSpPr>
          <p:cNvPr id="37" name="Sirkel: hul 36">
            <a:extLst>
              <a:ext uri="{FF2B5EF4-FFF2-40B4-BE49-F238E27FC236}">
                <a16:creationId xmlns:a16="http://schemas.microsoft.com/office/drawing/2014/main" id="{49E08449-6130-492B-BCF8-B1457DF6A406}"/>
              </a:ext>
            </a:extLst>
          </p:cNvPr>
          <p:cNvSpPr/>
          <p:nvPr/>
        </p:nvSpPr>
        <p:spPr>
          <a:xfrm>
            <a:off x="378701" y="2298156"/>
            <a:ext cx="1736013" cy="1706513"/>
          </a:xfrm>
          <a:prstGeom prst="donut">
            <a:avLst>
              <a:gd name="adj" fmla="val 3318"/>
            </a:avLst>
          </a:prstGeom>
          <a:gradFill>
            <a:gsLst>
              <a:gs pos="19000">
                <a:srgbClr val="649B3F"/>
              </a:gs>
              <a:gs pos="86000">
                <a:srgbClr val="355222"/>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38" name="TekstSylinder 37">
            <a:extLst>
              <a:ext uri="{FF2B5EF4-FFF2-40B4-BE49-F238E27FC236}">
                <a16:creationId xmlns:a16="http://schemas.microsoft.com/office/drawing/2014/main" id="{56310717-8631-495F-8FAB-10B4E7E61924}"/>
              </a:ext>
            </a:extLst>
          </p:cNvPr>
          <p:cNvSpPr txBox="1"/>
          <p:nvPr/>
        </p:nvSpPr>
        <p:spPr>
          <a:xfrm>
            <a:off x="443732" y="2811431"/>
            <a:ext cx="1595866" cy="523220"/>
          </a:xfrm>
          <a:prstGeom prst="rect">
            <a:avLst/>
          </a:prstGeom>
          <a:noFill/>
        </p:spPr>
        <p:txBody>
          <a:bodyPr wrap="square" rtlCol="0">
            <a:spAutoFit/>
          </a:bodyPr>
          <a:lstStyle/>
          <a:p>
            <a:pPr algn="ctr"/>
            <a:r>
              <a:rPr lang="nb-NO" sz="2800" dirty="0">
                <a:latin typeface="Bahnschrift SemiBold SemiConden" panose="020B0502040204020203" pitchFamily="34" charset="0"/>
              </a:rPr>
              <a:t>Scenarios</a:t>
            </a:r>
          </a:p>
        </p:txBody>
      </p:sp>
      <p:sp>
        <p:nvSpPr>
          <p:cNvPr id="40" name="Ellipse 39">
            <a:extLst>
              <a:ext uri="{FF2B5EF4-FFF2-40B4-BE49-F238E27FC236}">
                <a16:creationId xmlns:a16="http://schemas.microsoft.com/office/drawing/2014/main" id="{FA1C2E3B-6FE2-4BA2-BCA1-45B1628599B1}"/>
              </a:ext>
            </a:extLst>
          </p:cNvPr>
          <p:cNvSpPr/>
          <p:nvPr/>
        </p:nvSpPr>
        <p:spPr>
          <a:xfrm>
            <a:off x="-267432" y="4042761"/>
            <a:ext cx="3656054" cy="790102"/>
          </a:xfrm>
          <a:prstGeom prst="ellipse">
            <a:avLst/>
          </a:prstGeom>
          <a:gradFill flip="none" rotWithShape="1">
            <a:gsLst>
              <a:gs pos="0">
                <a:schemeClr val="tx1"/>
              </a:gs>
              <a:gs pos="100000">
                <a:srgbClr val="D8D8D8"/>
              </a:gs>
            </a:gsLst>
            <a:path path="shap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9" name="Ellipse 48">
            <a:extLst>
              <a:ext uri="{FF2B5EF4-FFF2-40B4-BE49-F238E27FC236}">
                <a16:creationId xmlns:a16="http://schemas.microsoft.com/office/drawing/2014/main" id="{B803DE3C-FBB1-4A05-AAF6-D078F76D3064}"/>
              </a:ext>
            </a:extLst>
          </p:cNvPr>
          <p:cNvSpPr/>
          <p:nvPr/>
        </p:nvSpPr>
        <p:spPr>
          <a:xfrm>
            <a:off x="161175" y="6356909"/>
            <a:ext cx="376278" cy="334626"/>
          </a:xfrm>
          <a:prstGeom prst="ellipse">
            <a:avLst/>
          </a:prstGeom>
          <a:solidFill>
            <a:srgbClr val="B44D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Ellipse 49">
            <a:extLst>
              <a:ext uri="{FF2B5EF4-FFF2-40B4-BE49-F238E27FC236}">
                <a16:creationId xmlns:a16="http://schemas.microsoft.com/office/drawing/2014/main" id="{47D4E528-6FD5-438E-BA71-F7D6C7CB8C50}"/>
              </a:ext>
            </a:extLst>
          </p:cNvPr>
          <p:cNvSpPr/>
          <p:nvPr/>
        </p:nvSpPr>
        <p:spPr>
          <a:xfrm>
            <a:off x="161175" y="5894834"/>
            <a:ext cx="376278" cy="334626"/>
          </a:xfrm>
          <a:prstGeom prst="ellipse">
            <a:avLst/>
          </a:prstGeom>
          <a:solidFill>
            <a:srgbClr val="FFC0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Ellipse 50">
            <a:extLst>
              <a:ext uri="{FF2B5EF4-FFF2-40B4-BE49-F238E27FC236}">
                <a16:creationId xmlns:a16="http://schemas.microsoft.com/office/drawing/2014/main" id="{4952EFA6-1018-4DD5-A86E-FC87FCF2B50B}"/>
              </a:ext>
            </a:extLst>
          </p:cNvPr>
          <p:cNvSpPr/>
          <p:nvPr/>
        </p:nvSpPr>
        <p:spPr>
          <a:xfrm>
            <a:off x="161175" y="5441599"/>
            <a:ext cx="376278" cy="334626"/>
          </a:xfrm>
          <a:prstGeom prst="ellipse">
            <a:avLst/>
          </a:prstGeom>
          <a:solidFill>
            <a:schemeClr val="accent1"/>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kstSylinder 51">
            <a:extLst>
              <a:ext uri="{FF2B5EF4-FFF2-40B4-BE49-F238E27FC236}">
                <a16:creationId xmlns:a16="http://schemas.microsoft.com/office/drawing/2014/main" id="{0200267B-7709-4852-9975-FBB9143440F9}"/>
              </a:ext>
            </a:extLst>
          </p:cNvPr>
          <p:cNvSpPr txBox="1"/>
          <p:nvPr/>
        </p:nvSpPr>
        <p:spPr>
          <a:xfrm>
            <a:off x="639880" y="5394831"/>
            <a:ext cx="1493439" cy="400110"/>
          </a:xfrm>
          <a:prstGeom prst="rect">
            <a:avLst/>
          </a:prstGeom>
          <a:noFill/>
        </p:spPr>
        <p:txBody>
          <a:bodyPr wrap="square" rtlCol="0">
            <a:spAutoFit/>
          </a:bodyPr>
          <a:lstStyle/>
          <a:p>
            <a:r>
              <a:rPr lang="en-GB" sz="2000" b="1" dirty="0">
                <a:latin typeface="Bahnschrift SemiBold SemiConden" panose="020B0502040204020203" pitchFamily="34" charset="0"/>
              </a:rPr>
              <a:t>Easy</a:t>
            </a:r>
          </a:p>
        </p:txBody>
      </p:sp>
      <p:sp>
        <p:nvSpPr>
          <p:cNvPr id="53" name="TekstSylinder 52">
            <a:extLst>
              <a:ext uri="{FF2B5EF4-FFF2-40B4-BE49-F238E27FC236}">
                <a16:creationId xmlns:a16="http://schemas.microsoft.com/office/drawing/2014/main" id="{2B9E0614-45BA-4CFE-B741-4FCD1B0DEB6C}"/>
              </a:ext>
            </a:extLst>
          </p:cNvPr>
          <p:cNvSpPr txBox="1"/>
          <p:nvPr/>
        </p:nvSpPr>
        <p:spPr>
          <a:xfrm>
            <a:off x="614758" y="5873732"/>
            <a:ext cx="1493439" cy="400110"/>
          </a:xfrm>
          <a:prstGeom prst="rect">
            <a:avLst/>
          </a:prstGeom>
          <a:noFill/>
        </p:spPr>
        <p:txBody>
          <a:bodyPr wrap="square" rtlCol="0">
            <a:spAutoFit/>
          </a:bodyPr>
          <a:lstStyle/>
          <a:p>
            <a:r>
              <a:rPr lang="en-GB" sz="2000" b="1" dirty="0">
                <a:latin typeface="Bahnschrift SemiBold SemiConden" panose="020B0502040204020203" pitchFamily="34" charset="0"/>
              </a:rPr>
              <a:t>Medium</a:t>
            </a:r>
          </a:p>
        </p:txBody>
      </p:sp>
      <p:sp>
        <p:nvSpPr>
          <p:cNvPr id="54" name="TekstSylinder 53">
            <a:extLst>
              <a:ext uri="{FF2B5EF4-FFF2-40B4-BE49-F238E27FC236}">
                <a16:creationId xmlns:a16="http://schemas.microsoft.com/office/drawing/2014/main" id="{FF235F35-CE8C-4FDD-9408-3399348F03F0}"/>
              </a:ext>
            </a:extLst>
          </p:cNvPr>
          <p:cNvSpPr txBox="1"/>
          <p:nvPr/>
        </p:nvSpPr>
        <p:spPr>
          <a:xfrm>
            <a:off x="610138" y="6350804"/>
            <a:ext cx="1493439" cy="400110"/>
          </a:xfrm>
          <a:prstGeom prst="rect">
            <a:avLst/>
          </a:prstGeom>
          <a:noFill/>
        </p:spPr>
        <p:txBody>
          <a:bodyPr wrap="square" rtlCol="0">
            <a:spAutoFit/>
          </a:bodyPr>
          <a:lstStyle/>
          <a:p>
            <a:r>
              <a:rPr lang="en-GB" sz="2000" b="1" dirty="0">
                <a:latin typeface="Bahnschrift SemiBold SemiConden" panose="020B0502040204020203" pitchFamily="34" charset="0"/>
              </a:rPr>
              <a:t>Complex</a:t>
            </a:r>
          </a:p>
        </p:txBody>
      </p:sp>
      <p:sp>
        <p:nvSpPr>
          <p:cNvPr id="73" name="Plassholder for bunntekst 2">
            <a:extLst>
              <a:ext uri="{FF2B5EF4-FFF2-40B4-BE49-F238E27FC236}">
                <a16:creationId xmlns:a16="http://schemas.microsoft.com/office/drawing/2014/main" id="{D253FE38-6913-48D8-8703-02F96BB1FD2A}"/>
              </a:ext>
            </a:extLst>
          </p:cNvPr>
          <p:cNvSpPr txBox="1">
            <a:spLocks/>
          </p:cNvSpPr>
          <p:nvPr/>
        </p:nvSpPr>
        <p:spPr>
          <a:xfrm>
            <a:off x="-48138" y="6643821"/>
            <a:ext cx="8617784" cy="178289"/>
          </a:xfrm>
          <a:prstGeom prst="rect">
            <a:avLst/>
          </a:prstGeom>
        </p:spPr>
        <p:txBody>
          <a:bodyPr/>
          <a:lstStyle>
            <a:defPPr>
              <a:defRPr lang="nb-NO"/>
            </a:defPPr>
            <a:lvl1pPr algn="l" rtl="0" fontAlgn="base">
              <a:spcBef>
                <a:spcPct val="0"/>
              </a:spcBef>
              <a:spcAft>
                <a:spcPct val="0"/>
              </a:spcAft>
              <a:defRPr sz="1607" kern="1200">
                <a:solidFill>
                  <a:schemeClr val="tx1"/>
                </a:solidFill>
                <a:latin typeface="Arial" charset="0"/>
                <a:ea typeface="Arial" charset="0"/>
                <a:cs typeface="Arial" charset="0"/>
              </a:defRPr>
            </a:lvl1pPr>
            <a:lvl2pPr marL="367314" algn="l" rtl="0" fontAlgn="base">
              <a:spcBef>
                <a:spcPct val="0"/>
              </a:spcBef>
              <a:spcAft>
                <a:spcPct val="0"/>
              </a:spcAft>
              <a:defRPr sz="1607" kern="1200">
                <a:solidFill>
                  <a:schemeClr val="tx1"/>
                </a:solidFill>
                <a:latin typeface="Arial" charset="0"/>
                <a:ea typeface="Arial" charset="0"/>
                <a:cs typeface="Arial" charset="0"/>
              </a:defRPr>
            </a:lvl2pPr>
            <a:lvl3pPr marL="734629" algn="l" rtl="0" fontAlgn="base">
              <a:spcBef>
                <a:spcPct val="0"/>
              </a:spcBef>
              <a:spcAft>
                <a:spcPct val="0"/>
              </a:spcAft>
              <a:defRPr sz="1607" kern="1200">
                <a:solidFill>
                  <a:schemeClr val="tx1"/>
                </a:solidFill>
                <a:latin typeface="Arial" charset="0"/>
                <a:ea typeface="Arial" charset="0"/>
                <a:cs typeface="Arial" charset="0"/>
              </a:defRPr>
            </a:lvl3pPr>
            <a:lvl4pPr marL="1101943" algn="l" rtl="0" fontAlgn="base">
              <a:spcBef>
                <a:spcPct val="0"/>
              </a:spcBef>
              <a:spcAft>
                <a:spcPct val="0"/>
              </a:spcAft>
              <a:defRPr sz="1607" kern="1200">
                <a:solidFill>
                  <a:schemeClr val="tx1"/>
                </a:solidFill>
                <a:latin typeface="Arial" charset="0"/>
                <a:ea typeface="Arial" charset="0"/>
                <a:cs typeface="Arial" charset="0"/>
              </a:defRPr>
            </a:lvl4pPr>
            <a:lvl5pPr marL="1469258" algn="l" rtl="0" fontAlgn="base">
              <a:spcBef>
                <a:spcPct val="0"/>
              </a:spcBef>
              <a:spcAft>
                <a:spcPct val="0"/>
              </a:spcAft>
              <a:defRPr sz="1607" kern="1200">
                <a:solidFill>
                  <a:schemeClr val="tx1"/>
                </a:solidFill>
                <a:latin typeface="Arial" charset="0"/>
                <a:ea typeface="Arial" charset="0"/>
                <a:cs typeface="Arial" charset="0"/>
              </a:defRPr>
            </a:lvl5pPr>
            <a:lvl6pPr marL="1836572" algn="l" defTabSz="734629" rtl="0" eaLnBrk="1" latinLnBrk="0" hangingPunct="1">
              <a:defRPr sz="1607" kern="1200">
                <a:solidFill>
                  <a:schemeClr val="tx1"/>
                </a:solidFill>
                <a:latin typeface="Arial" charset="0"/>
                <a:ea typeface="Arial" charset="0"/>
                <a:cs typeface="Arial" charset="0"/>
              </a:defRPr>
            </a:lvl6pPr>
            <a:lvl7pPr marL="2203887" algn="l" defTabSz="734629" rtl="0" eaLnBrk="1" latinLnBrk="0" hangingPunct="1">
              <a:defRPr sz="1607" kern="1200">
                <a:solidFill>
                  <a:schemeClr val="tx1"/>
                </a:solidFill>
                <a:latin typeface="Arial" charset="0"/>
                <a:ea typeface="Arial" charset="0"/>
                <a:cs typeface="Arial" charset="0"/>
              </a:defRPr>
            </a:lvl7pPr>
            <a:lvl8pPr marL="2571201" algn="l" defTabSz="734629" rtl="0" eaLnBrk="1" latinLnBrk="0" hangingPunct="1">
              <a:defRPr sz="1607" kern="1200">
                <a:solidFill>
                  <a:schemeClr val="tx1"/>
                </a:solidFill>
                <a:latin typeface="Arial" charset="0"/>
                <a:ea typeface="Arial" charset="0"/>
                <a:cs typeface="Arial" charset="0"/>
              </a:defRPr>
            </a:lvl8pPr>
            <a:lvl9pPr marL="2938516" algn="l" defTabSz="734629" rtl="0" eaLnBrk="1" latinLnBrk="0" hangingPunct="1">
              <a:defRPr sz="1607" kern="1200">
                <a:solidFill>
                  <a:schemeClr val="tx1"/>
                </a:solidFill>
                <a:latin typeface="Arial" charset="0"/>
                <a:ea typeface="Arial" charset="0"/>
                <a:cs typeface="Arial" charset="0"/>
              </a:defRPr>
            </a:lvl9pPr>
          </a:lstStyle>
          <a:p>
            <a:r>
              <a:rPr lang="en-GB" sz="800" dirty="0" err="1"/>
              <a:t>Bente</a:t>
            </a:r>
            <a:r>
              <a:rPr lang="en-GB" sz="800" dirty="0"/>
              <a:t> </a:t>
            </a:r>
            <a:r>
              <a:rPr lang="en-GB" sz="800" dirty="0" err="1"/>
              <a:t>Skattør</a:t>
            </a:r>
            <a:r>
              <a:rPr lang="en-GB" sz="800" dirty="0"/>
              <a:t>, NTNU CCIS</a:t>
            </a:r>
          </a:p>
        </p:txBody>
      </p:sp>
      <p:sp>
        <p:nvSpPr>
          <p:cNvPr id="74" name="Plassholder for lysbildenummer 1">
            <a:extLst>
              <a:ext uri="{FF2B5EF4-FFF2-40B4-BE49-F238E27FC236}">
                <a16:creationId xmlns:a16="http://schemas.microsoft.com/office/drawing/2014/main" id="{37664291-71EA-4D2A-AA0E-FC8EAFEA74EA}"/>
              </a:ext>
            </a:extLst>
          </p:cNvPr>
          <p:cNvSpPr txBox="1">
            <a:spLocks/>
          </p:cNvSpPr>
          <p:nvPr/>
        </p:nvSpPr>
        <p:spPr>
          <a:xfrm>
            <a:off x="10176834" y="6448691"/>
            <a:ext cx="1963407" cy="568548"/>
          </a:xfrm>
          <a:prstGeom prst="rect">
            <a:avLst/>
          </a:prstGeom>
        </p:spPr>
        <p:txBody>
          <a:bodyPr vert="horz" lIns="91440" tIns="45720" rIns="91440" bIns="45720" rtlCol="0" anchor="ctr"/>
          <a:lstStyle>
            <a:defPPr>
              <a:defRPr lang="nb-NO"/>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fld id="{5536B752-4396-4807-A710-C518B3559E9B}" type="datetime1">
              <a:rPr lang="nb-NO" altLang="nb-NO" smtClean="0">
                <a:solidFill>
                  <a:srgbClr val="000000"/>
                </a:solidFill>
              </a:rPr>
              <a:pPr algn="r">
                <a:defRPr/>
              </a:pPr>
              <a:t>05.08.2022</a:t>
            </a:fld>
            <a:r>
              <a:rPr lang="nb-NO" altLang="nb-NO" dirty="0">
                <a:solidFill>
                  <a:srgbClr val="000000"/>
                </a:solidFill>
              </a:rPr>
              <a:t>  -  Side </a:t>
            </a:r>
            <a:fld id="{F6938C71-DA48-454F-8D9E-9CA309DDBCF5}" type="slidenum">
              <a:rPr lang="nb-NO" altLang="nb-NO" smtClean="0">
                <a:solidFill>
                  <a:srgbClr val="000000"/>
                </a:solidFill>
              </a:rPr>
              <a:pPr algn="r">
                <a:defRPr/>
              </a:pPr>
              <a:t>2</a:t>
            </a:fld>
            <a:endParaRPr lang="nb-NO" altLang="nb-NO" dirty="0">
              <a:solidFill>
                <a:srgbClr val="000000"/>
              </a:solidFill>
            </a:endParaRPr>
          </a:p>
        </p:txBody>
      </p:sp>
      <p:sp>
        <p:nvSpPr>
          <p:cNvPr id="56" name="TekstSylinder 55">
            <a:extLst>
              <a:ext uri="{FF2B5EF4-FFF2-40B4-BE49-F238E27FC236}">
                <a16:creationId xmlns:a16="http://schemas.microsoft.com/office/drawing/2014/main" id="{EB875ECE-103F-409C-8938-7D4B1DF32E82}"/>
              </a:ext>
            </a:extLst>
          </p:cNvPr>
          <p:cNvSpPr txBox="1"/>
          <p:nvPr/>
        </p:nvSpPr>
        <p:spPr>
          <a:xfrm>
            <a:off x="4651100" y="663"/>
            <a:ext cx="5358800" cy="523220"/>
          </a:xfrm>
          <a:prstGeom prst="rect">
            <a:avLst/>
          </a:prstGeom>
          <a:noFill/>
        </p:spPr>
        <p:txBody>
          <a:bodyPr wrap="square" rtlCol="0">
            <a:spAutoFit/>
          </a:bodyPr>
          <a:lstStyle/>
          <a:p>
            <a:pPr algn="ctr"/>
            <a:r>
              <a:rPr lang="en-GB" sz="2800" b="1" dirty="0">
                <a:latin typeface="Bahnschrift SemiBold SemiConden" panose="020B0502040204020203" pitchFamily="34" charset="0"/>
              </a:rPr>
              <a:t>The Thin Tread – Early as possible?</a:t>
            </a:r>
          </a:p>
        </p:txBody>
      </p:sp>
      <p:sp>
        <p:nvSpPr>
          <p:cNvPr id="58" name="TekstSylinder 57">
            <a:extLst>
              <a:ext uri="{FF2B5EF4-FFF2-40B4-BE49-F238E27FC236}">
                <a16:creationId xmlns:a16="http://schemas.microsoft.com/office/drawing/2014/main" id="{A1EDB536-92B2-4580-8FD1-516E6DE6F0FF}"/>
              </a:ext>
            </a:extLst>
          </p:cNvPr>
          <p:cNvSpPr txBox="1"/>
          <p:nvPr/>
        </p:nvSpPr>
        <p:spPr>
          <a:xfrm>
            <a:off x="3627067" y="1745319"/>
            <a:ext cx="5982805" cy="3539430"/>
          </a:xfrm>
          <a:prstGeom prst="rect">
            <a:avLst/>
          </a:prstGeom>
          <a:noFill/>
        </p:spPr>
        <p:txBody>
          <a:bodyPr wrap="square" rtlCol="0">
            <a:spAutoFit/>
          </a:bodyPr>
          <a:lstStyle/>
          <a:p>
            <a:r>
              <a:rPr lang="en-GB" sz="2800" b="1" u="sng" dirty="0">
                <a:solidFill>
                  <a:srgbClr val="5787C7"/>
                </a:solidFill>
                <a:latin typeface="Bahnschrift SemiBold SemiConden" panose="020B0502040204020203" pitchFamily="34" charset="0"/>
              </a:rPr>
              <a:t>Bird perspective</a:t>
            </a:r>
          </a:p>
          <a:p>
            <a:pPr marL="457200" indent="-457200">
              <a:buFont typeface="Wingdings" panose="05000000000000000000" pitchFamily="2" charset="2"/>
              <a:buChar char="Ø"/>
            </a:pPr>
            <a:r>
              <a:rPr lang="en-GB" sz="2800" b="1" dirty="0">
                <a:latin typeface="Bahnschrift SemiBold SemiConden" panose="020B0502040204020203" pitchFamily="34" charset="0"/>
              </a:rPr>
              <a:t>What do we have in common?</a:t>
            </a:r>
          </a:p>
          <a:p>
            <a:pPr marL="457200" indent="-457200">
              <a:buFont typeface="Wingdings" panose="05000000000000000000" pitchFamily="2" charset="2"/>
              <a:buChar char="Ø"/>
            </a:pPr>
            <a:r>
              <a:rPr lang="en-GB" sz="2800" b="1" dirty="0">
                <a:latin typeface="Bahnschrift SemiBold SemiConden" panose="020B0502040204020203" pitchFamily="34" charset="0"/>
              </a:rPr>
              <a:t>Based on implementation of complex projects with people very different skills and interests</a:t>
            </a:r>
          </a:p>
          <a:p>
            <a:pPr marL="457200" indent="-457200">
              <a:buFont typeface="Wingdings" panose="05000000000000000000" pitchFamily="2" charset="2"/>
              <a:buChar char="Ø"/>
            </a:pPr>
            <a:r>
              <a:rPr lang="en-GB" sz="2800" b="1" dirty="0">
                <a:latin typeface="Bahnschrift SemiBold SemiConden" panose="020B0502040204020203" pitchFamily="34" charset="0"/>
              </a:rPr>
              <a:t>The aim in to be specific and concrete in order to include people during the development</a:t>
            </a:r>
          </a:p>
        </p:txBody>
      </p:sp>
      <p:sp>
        <p:nvSpPr>
          <p:cNvPr id="44" name="Ellipse 43">
            <a:extLst>
              <a:ext uri="{FF2B5EF4-FFF2-40B4-BE49-F238E27FC236}">
                <a16:creationId xmlns:a16="http://schemas.microsoft.com/office/drawing/2014/main" id="{3AC93E04-DDAC-44CD-B24C-C966E3A243A5}"/>
              </a:ext>
            </a:extLst>
          </p:cNvPr>
          <p:cNvSpPr/>
          <p:nvPr/>
        </p:nvSpPr>
        <p:spPr>
          <a:xfrm>
            <a:off x="9832336" y="2665379"/>
            <a:ext cx="731519" cy="635962"/>
          </a:xfrm>
          <a:prstGeom prst="ellipse">
            <a:avLst/>
          </a:prstGeom>
          <a:solidFill>
            <a:schemeClr val="accent1"/>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Ellipse 45">
            <a:extLst>
              <a:ext uri="{FF2B5EF4-FFF2-40B4-BE49-F238E27FC236}">
                <a16:creationId xmlns:a16="http://schemas.microsoft.com/office/drawing/2014/main" id="{FA04441B-883A-4E0D-8155-6BC96C865B28}"/>
              </a:ext>
            </a:extLst>
          </p:cNvPr>
          <p:cNvSpPr/>
          <p:nvPr/>
        </p:nvSpPr>
        <p:spPr>
          <a:xfrm>
            <a:off x="11050837" y="2930398"/>
            <a:ext cx="731519" cy="635962"/>
          </a:xfrm>
          <a:prstGeom prst="ellipse">
            <a:avLst/>
          </a:prstGeom>
          <a:solidFill>
            <a:srgbClr val="B44D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Ellipse 47">
            <a:extLst>
              <a:ext uri="{FF2B5EF4-FFF2-40B4-BE49-F238E27FC236}">
                <a16:creationId xmlns:a16="http://schemas.microsoft.com/office/drawing/2014/main" id="{4328B6B2-958B-4629-84EB-2468E5FEAF86}"/>
              </a:ext>
            </a:extLst>
          </p:cNvPr>
          <p:cNvSpPr/>
          <p:nvPr/>
        </p:nvSpPr>
        <p:spPr>
          <a:xfrm>
            <a:off x="9609873" y="3671233"/>
            <a:ext cx="731519" cy="635962"/>
          </a:xfrm>
          <a:prstGeom prst="ellipse">
            <a:avLst/>
          </a:prstGeom>
          <a:solidFill>
            <a:srgbClr val="FFC0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Ellipse 59">
            <a:extLst>
              <a:ext uri="{FF2B5EF4-FFF2-40B4-BE49-F238E27FC236}">
                <a16:creationId xmlns:a16="http://schemas.microsoft.com/office/drawing/2014/main" id="{0ABD876D-0F1D-4193-886C-4C6029DE9BB9}"/>
              </a:ext>
            </a:extLst>
          </p:cNvPr>
          <p:cNvSpPr/>
          <p:nvPr/>
        </p:nvSpPr>
        <p:spPr>
          <a:xfrm>
            <a:off x="10465230" y="3570893"/>
            <a:ext cx="731519" cy="635962"/>
          </a:xfrm>
          <a:prstGeom prst="ellipse">
            <a:avLst/>
          </a:prstGeom>
          <a:solidFill>
            <a:schemeClr val="accent1"/>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Footer Placeholder 4">
            <a:extLst>
              <a:ext uri="{FF2B5EF4-FFF2-40B4-BE49-F238E27FC236}">
                <a16:creationId xmlns:a16="http://schemas.microsoft.com/office/drawing/2014/main" id="{766FC612-2E48-47C9-8E0E-7FF8D91518EA}"/>
              </a:ext>
            </a:extLst>
          </p:cNvPr>
          <p:cNvSpPr txBox="1">
            <a:spLocks/>
          </p:cNvSpPr>
          <p:nvPr/>
        </p:nvSpPr>
        <p:spPr>
          <a:xfrm>
            <a:off x="3387077" y="6427063"/>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4" name="Picture 3">
            <a:extLst>
              <a:ext uri="{FF2B5EF4-FFF2-40B4-BE49-F238E27FC236}">
                <a16:creationId xmlns:a16="http://schemas.microsoft.com/office/drawing/2014/main" id="{435F2F3B-3D52-4245-8B42-037D8775F2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95045" y="126914"/>
            <a:ext cx="933513" cy="655019"/>
          </a:xfrm>
          <a:prstGeom prst="rect">
            <a:avLst/>
          </a:prstGeom>
        </p:spPr>
      </p:pic>
    </p:spTree>
    <p:extLst>
      <p:ext uri="{BB962C8B-B14F-4D97-AF65-F5344CB8AC3E}">
        <p14:creationId xmlns:p14="http://schemas.microsoft.com/office/powerpoint/2010/main" val="40430855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53000">
              <a:schemeClr val="bg1">
                <a:lumMod val="95000"/>
              </a:schemeClr>
            </a:gs>
            <a:gs pos="0">
              <a:schemeClr val="bg1">
                <a:lumMod val="85000"/>
              </a:schemeClr>
            </a:gs>
            <a:gs pos="97000">
              <a:schemeClr val="bg1">
                <a:lumMod val="65000"/>
              </a:schemeClr>
            </a:gs>
          </a:gsLst>
          <a:lin ang="10800000" scaled="1"/>
          <a:tileRect/>
        </a:gradFill>
        <a:effectLst/>
      </p:bgPr>
    </p:bg>
    <p:spTree>
      <p:nvGrpSpPr>
        <p:cNvPr id="1" name=""/>
        <p:cNvGrpSpPr/>
        <p:nvPr/>
      </p:nvGrpSpPr>
      <p:grpSpPr>
        <a:xfrm>
          <a:off x="0" y="0"/>
          <a:ext cx="0" cy="0"/>
          <a:chOff x="0" y="0"/>
          <a:chExt cx="0" cy="0"/>
        </a:xfrm>
      </p:grpSpPr>
      <p:cxnSp>
        <p:nvCxnSpPr>
          <p:cNvPr id="59" name="Rett pilkobling 58">
            <a:extLst>
              <a:ext uri="{FF2B5EF4-FFF2-40B4-BE49-F238E27FC236}">
                <a16:creationId xmlns:a16="http://schemas.microsoft.com/office/drawing/2014/main" id="{852E8E71-85C4-4970-8CC6-6CA9B7AE7DB4}"/>
              </a:ext>
            </a:extLst>
          </p:cNvPr>
          <p:cNvCxnSpPr>
            <a:cxnSpLocks/>
          </p:cNvCxnSpPr>
          <p:nvPr/>
        </p:nvCxnSpPr>
        <p:spPr>
          <a:xfrm flipV="1">
            <a:off x="5922183" y="1694603"/>
            <a:ext cx="3274120" cy="16153"/>
          </a:xfrm>
          <a:prstGeom prst="straightConnector1">
            <a:avLst/>
          </a:prstGeom>
          <a:ln w="857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2" name="Rett pilkobling 61">
            <a:extLst>
              <a:ext uri="{FF2B5EF4-FFF2-40B4-BE49-F238E27FC236}">
                <a16:creationId xmlns:a16="http://schemas.microsoft.com/office/drawing/2014/main" id="{89DC3507-13F9-417C-9FBE-FCB76167D979}"/>
              </a:ext>
            </a:extLst>
          </p:cNvPr>
          <p:cNvCxnSpPr>
            <a:cxnSpLocks/>
          </p:cNvCxnSpPr>
          <p:nvPr/>
        </p:nvCxnSpPr>
        <p:spPr>
          <a:xfrm flipV="1">
            <a:off x="5922183" y="2862649"/>
            <a:ext cx="3274120" cy="16153"/>
          </a:xfrm>
          <a:prstGeom prst="straightConnector1">
            <a:avLst/>
          </a:prstGeom>
          <a:ln w="857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3" name="Rett pilkobling 62">
            <a:extLst>
              <a:ext uri="{FF2B5EF4-FFF2-40B4-BE49-F238E27FC236}">
                <a16:creationId xmlns:a16="http://schemas.microsoft.com/office/drawing/2014/main" id="{F6295234-6B12-43D4-B118-BC3B666A44FB}"/>
              </a:ext>
            </a:extLst>
          </p:cNvPr>
          <p:cNvCxnSpPr>
            <a:cxnSpLocks/>
          </p:cNvCxnSpPr>
          <p:nvPr/>
        </p:nvCxnSpPr>
        <p:spPr>
          <a:xfrm flipV="1">
            <a:off x="5908090" y="4173102"/>
            <a:ext cx="3274120" cy="16153"/>
          </a:xfrm>
          <a:prstGeom prst="straightConnector1">
            <a:avLst/>
          </a:prstGeom>
          <a:ln w="857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4" name="Rett pilkobling 63">
            <a:extLst>
              <a:ext uri="{FF2B5EF4-FFF2-40B4-BE49-F238E27FC236}">
                <a16:creationId xmlns:a16="http://schemas.microsoft.com/office/drawing/2014/main" id="{ECB25903-F446-44F3-B00D-59C3D824616E}"/>
              </a:ext>
            </a:extLst>
          </p:cNvPr>
          <p:cNvCxnSpPr>
            <a:cxnSpLocks/>
          </p:cNvCxnSpPr>
          <p:nvPr/>
        </p:nvCxnSpPr>
        <p:spPr>
          <a:xfrm flipV="1">
            <a:off x="5960828" y="5350805"/>
            <a:ext cx="3274120" cy="16153"/>
          </a:xfrm>
          <a:prstGeom prst="straightConnector1">
            <a:avLst/>
          </a:prstGeom>
          <a:ln w="857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9" name="Rett pilkobling 68">
            <a:extLst>
              <a:ext uri="{FF2B5EF4-FFF2-40B4-BE49-F238E27FC236}">
                <a16:creationId xmlns:a16="http://schemas.microsoft.com/office/drawing/2014/main" id="{B271C00C-EEBF-4C94-9C25-D56C0A4D38E3}"/>
              </a:ext>
            </a:extLst>
          </p:cNvPr>
          <p:cNvCxnSpPr>
            <a:cxnSpLocks/>
          </p:cNvCxnSpPr>
          <p:nvPr/>
        </p:nvCxnSpPr>
        <p:spPr>
          <a:xfrm flipH="1">
            <a:off x="7545150" y="1715299"/>
            <a:ext cx="9265" cy="3651659"/>
          </a:xfrm>
          <a:prstGeom prst="straightConnector1">
            <a:avLst/>
          </a:prstGeom>
          <a:ln w="825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5" name="Rektangel 54">
            <a:extLst>
              <a:ext uri="{FF2B5EF4-FFF2-40B4-BE49-F238E27FC236}">
                <a16:creationId xmlns:a16="http://schemas.microsoft.com/office/drawing/2014/main" id="{7F705EED-74C4-4525-B734-3E3E5FCE17A5}"/>
              </a:ext>
            </a:extLst>
          </p:cNvPr>
          <p:cNvSpPr/>
          <p:nvPr/>
        </p:nvSpPr>
        <p:spPr>
          <a:xfrm>
            <a:off x="14573" y="-49237"/>
            <a:ext cx="2494367" cy="6907237"/>
          </a:xfrm>
          <a:prstGeom prst="rect">
            <a:avLst/>
          </a:prstGeom>
          <a:gradFill flip="none" rotWithShape="1">
            <a:gsLst>
              <a:gs pos="17000">
                <a:schemeClr val="bg1">
                  <a:lumMod val="95000"/>
                </a:schemeClr>
              </a:gs>
              <a:gs pos="0">
                <a:schemeClr val="bg1">
                  <a:lumMod val="85000"/>
                </a:schemeClr>
              </a:gs>
              <a:gs pos="97000">
                <a:schemeClr val="bg1">
                  <a:lumMod val="5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ittel 11">
            <a:extLst>
              <a:ext uri="{FF2B5EF4-FFF2-40B4-BE49-F238E27FC236}">
                <a16:creationId xmlns:a16="http://schemas.microsoft.com/office/drawing/2014/main" id="{6DB72F51-9E0E-4BB7-8F75-CF09EBFCFFE9}"/>
              </a:ext>
            </a:extLst>
          </p:cNvPr>
          <p:cNvSpPr txBox="1">
            <a:spLocks/>
          </p:cNvSpPr>
          <p:nvPr/>
        </p:nvSpPr>
        <p:spPr>
          <a:xfrm>
            <a:off x="-50057" y="-129541"/>
            <a:ext cx="2581422" cy="1011366"/>
          </a:xfrm>
          <a:prstGeom prst="rect">
            <a:avLst/>
          </a:prstGeom>
        </p:spPr>
        <p:txBody>
          <a:bodyPr vert="horz" lIns="91440" tIns="45720" rIns="91440" bIns="45720" rtlCol="0" anchor="ctr">
            <a:normAutofit fontScale="90000"/>
          </a:bodyPr>
          <a:lstStyle>
            <a:lvl1pPr>
              <a:lnSpc>
                <a:spcPct val="90000"/>
              </a:lnSpc>
              <a:spcBef>
                <a:spcPct val="0"/>
              </a:spcBef>
              <a:buNone/>
              <a:defRPr sz="4400" b="1">
                <a:latin typeface="Bahnschrift Condensed" panose="020B0502040204020203" pitchFamily="34" charset="0"/>
                <a:ea typeface="+mj-ea"/>
                <a:cs typeface="+mj-cs"/>
              </a:defRPr>
            </a:lvl1pPr>
          </a:lstStyle>
          <a:p>
            <a:r>
              <a:rPr lang="nb-NO" dirty="0">
                <a:solidFill>
                  <a:srgbClr val="0070C0"/>
                </a:solidFill>
                <a:latin typeface="Times New Roman" panose="02020603050405020304" pitchFamily="18" charset="0"/>
                <a:cs typeface="Times New Roman" panose="02020603050405020304" pitchFamily="18" charset="0"/>
              </a:rPr>
              <a:t>T</a:t>
            </a:r>
            <a:r>
              <a:rPr lang="nb-NO" dirty="0">
                <a:solidFill>
                  <a:srgbClr val="B44D00"/>
                </a:solidFill>
                <a:latin typeface="Times New Roman" panose="02020603050405020304" pitchFamily="18" charset="0"/>
                <a:cs typeface="Times New Roman" panose="02020603050405020304" pitchFamily="18" charset="0"/>
              </a:rPr>
              <a:t>H</a:t>
            </a:r>
            <a:r>
              <a:rPr lang="nb-NO" dirty="0">
                <a:solidFill>
                  <a:schemeClr val="tx1">
                    <a:lumMod val="50000"/>
                    <a:lumOff val="50000"/>
                  </a:schemeClr>
                </a:solidFill>
                <a:latin typeface="Times New Roman" panose="02020603050405020304" pitchFamily="18" charset="0"/>
                <a:cs typeface="Times New Roman" panose="02020603050405020304" pitchFamily="18" charset="0"/>
              </a:rPr>
              <a:t>E</a:t>
            </a:r>
            <a:r>
              <a:rPr lang="nb-NO" dirty="0">
                <a:solidFill>
                  <a:srgbClr val="FF0000"/>
                </a:solidFill>
                <a:latin typeface="Times New Roman" panose="02020603050405020304" pitchFamily="18" charset="0"/>
                <a:cs typeface="Times New Roman" panose="02020603050405020304" pitchFamily="18" charset="0"/>
              </a:rPr>
              <a:t>S</a:t>
            </a:r>
            <a:r>
              <a:rPr lang="nb-NO" dirty="0">
                <a:solidFill>
                  <a:srgbClr val="5483C3"/>
                </a:solidFill>
                <a:latin typeface="Times New Roman" panose="02020603050405020304" pitchFamily="18" charset="0"/>
                <a:cs typeface="Times New Roman" panose="02020603050405020304" pitchFamily="18" charset="0"/>
              </a:rPr>
              <a:t>E</a:t>
            </a:r>
            <a:r>
              <a:rPr lang="nb-NO" dirty="0">
                <a:solidFill>
                  <a:srgbClr val="FFC000"/>
                </a:solidFill>
                <a:latin typeface="Times New Roman" panose="02020603050405020304" pitchFamily="18" charset="0"/>
                <a:cs typeface="Times New Roman" panose="02020603050405020304" pitchFamily="18" charset="0"/>
              </a:rPr>
              <a:t>U</a:t>
            </a:r>
            <a:r>
              <a:rPr lang="nb-NO" dirty="0">
                <a:solidFill>
                  <a:srgbClr val="0070C0"/>
                </a:solidFill>
                <a:latin typeface="Times New Roman" panose="02020603050405020304" pitchFamily="18" charset="0"/>
                <a:cs typeface="Times New Roman" panose="02020603050405020304" pitchFamily="18" charset="0"/>
              </a:rPr>
              <a:t>S</a:t>
            </a:r>
          </a:p>
        </p:txBody>
      </p:sp>
      <p:sp>
        <p:nvSpPr>
          <p:cNvPr id="3" name="Rectangle 2">
            <a:extLst>
              <a:ext uri="{FF2B5EF4-FFF2-40B4-BE49-F238E27FC236}">
                <a16:creationId xmlns:a16="http://schemas.microsoft.com/office/drawing/2014/main" id="{F8821521-AEFE-460E-9B9F-59B135551E64}"/>
              </a:ext>
            </a:extLst>
          </p:cNvPr>
          <p:cNvSpPr>
            <a:spLocks noChangeArrowheads="1"/>
          </p:cNvSpPr>
          <p:nvPr/>
        </p:nvSpPr>
        <p:spPr bwMode="auto">
          <a:xfrm>
            <a:off x="0" y="0"/>
            <a:ext cx="17584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76176" rIns="91440" bIns="76176" numCol="1" anchor="ctr" anchorCtr="0" compatLnSpc="1">
            <a:prstTxWarp prst="textNoShape">
              <a:avLst/>
            </a:prstTxWarp>
            <a:spAutoFit/>
          </a:bodyPr>
          <a:lstStyle/>
          <a:p>
            <a:endParaRPr lang="en-GB"/>
          </a:p>
        </p:txBody>
      </p:sp>
      <p:sp>
        <p:nvSpPr>
          <p:cNvPr id="34" name="Frihåndsform: figur 33">
            <a:extLst>
              <a:ext uri="{FF2B5EF4-FFF2-40B4-BE49-F238E27FC236}">
                <a16:creationId xmlns:a16="http://schemas.microsoft.com/office/drawing/2014/main" id="{4C51B02B-B310-4C51-B151-D953EB7A9983}"/>
              </a:ext>
            </a:extLst>
          </p:cNvPr>
          <p:cNvSpPr/>
          <p:nvPr/>
        </p:nvSpPr>
        <p:spPr>
          <a:xfrm>
            <a:off x="108144" y="1997612"/>
            <a:ext cx="2320717" cy="2308043"/>
          </a:xfrm>
          <a:custGeom>
            <a:avLst/>
            <a:gdLst>
              <a:gd name="connsiteX0" fmla="*/ 1438009 w 2876018"/>
              <a:gd name="connsiteY0" fmla="*/ 0 h 2854708"/>
              <a:gd name="connsiteX1" fmla="*/ 1500900 w 2876018"/>
              <a:gd name="connsiteY1" fmla="*/ 3152 h 2854708"/>
              <a:gd name="connsiteX2" fmla="*/ 1559051 w 2876018"/>
              <a:gd name="connsiteY2" fmla="*/ 155466 h 2854708"/>
              <a:gd name="connsiteX3" fmla="*/ 1568677 w 2876018"/>
              <a:gd name="connsiteY3" fmla="*/ 155952 h 2854708"/>
              <a:gd name="connsiteX4" fmla="*/ 1656481 w 2876018"/>
              <a:gd name="connsiteY4" fmla="*/ 169353 h 2854708"/>
              <a:gd name="connsiteX5" fmla="*/ 1753346 w 2876018"/>
              <a:gd name="connsiteY5" fmla="*/ 35514 h 2854708"/>
              <a:gd name="connsiteX6" fmla="*/ 1864634 w 2876018"/>
              <a:gd name="connsiteY6" fmla="*/ 63917 h 2854708"/>
              <a:gd name="connsiteX7" fmla="*/ 1881798 w 2876018"/>
              <a:gd name="connsiteY7" fmla="*/ 230144 h 2854708"/>
              <a:gd name="connsiteX8" fmla="*/ 1935465 w 2876018"/>
              <a:gd name="connsiteY8" fmla="*/ 249786 h 2854708"/>
              <a:gd name="connsiteX9" fmla="*/ 1971912 w 2876018"/>
              <a:gd name="connsiteY9" fmla="*/ 267343 h 2854708"/>
              <a:gd name="connsiteX10" fmla="*/ 2101683 w 2876018"/>
              <a:gd name="connsiteY10" fmla="*/ 161866 h 2854708"/>
              <a:gd name="connsiteX11" fmla="*/ 2123450 w 2876018"/>
              <a:gd name="connsiteY11" fmla="*/ 172274 h 2854708"/>
              <a:gd name="connsiteX12" fmla="*/ 2200567 w 2876018"/>
              <a:gd name="connsiteY12" fmla="*/ 218777 h 2854708"/>
              <a:gd name="connsiteX13" fmla="*/ 2174130 w 2876018"/>
              <a:gd name="connsiteY13" fmla="*/ 383753 h 2854708"/>
              <a:gd name="connsiteX14" fmla="*/ 2250936 w 2876018"/>
              <a:gd name="connsiteY14" fmla="*/ 441187 h 2854708"/>
              <a:gd name="connsiteX15" fmla="*/ 2252785 w 2876018"/>
              <a:gd name="connsiteY15" fmla="*/ 442867 h 2854708"/>
              <a:gd name="connsiteX16" fmla="*/ 2406229 w 2876018"/>
              <a:gd name="connsiteY16" fmla="*/ 374214 h 2854708"/>
              <a:gd name="connsiteX17" fmla="*/ 2454835 w 2876018"/>
              <a:gd name="connsiteY17" fmla="*/ 418062 h 2854708"/>
              <a:gd name="connsiteX18" fmla="*/ 2486353 w 2876018"/>
              <a:gd name="connsiteY18" fmla="*/ 452484 h 2854708"/>
              <a:gd name="connsiteX19" fmla="*/ 2417288 w 2876018"/>
              <a:gd name="connsiteY19" fmla="*/ 606848 h 2854708"/>
              <a:gd name="connsiteX20" fmla="*/ 2424176 w 2876018"/>
              <a:gd name="connsiteY20" fmla="*/ 614427 h 2854708"/>
              <a:gd name="connsiteX21" fmla="*/ 2477450 w 2876018"/>
              <a:gd name="connsiteY21" fmla="*/ 685670 h 2854708"/>
              <a:gd name="connsiteX22" fmla="*/ 2648180 w 2876018"/>
              <a:gd name="connsiteY22" fmla="*/ 658310 h 2854708"/>
              <a:gd name="connsiteX23" fmla="*/ 2702458 w 2876018"/>
              <a:gd name="connsiteY23" fmla="*/ 746992 h 2854708"/>
              <a:gd name="connsiteX24" fmla="*/ 2704278 w 2876018"/>
              <a:gd name="connsiteY24" fmla="*/ 750742 h 2854708"/>
              <a:gd name="connsiteX25" fmla="*/ 2594398 w 2876018"/>
              <a:gd name="connsiteY25" fmla="*/ 885932 h 2854708"/>
              <a:gd name="connsiteX26" fmla="*/ 2615578 w 2876018"/>
              <a:gd name="connsiteY26" fmla="*/ 929899 h 2854708"/>
              <a:gd name="connsiteX27" fmla="*/ 2633388 w 2876018"/>
              <a:gd name="connsiteY27" fmla="*/ 978561 h 2854708"/>
              <a:gd name="connsiteX28" fmla="*/ 2809082 w 2876018"/>
              <a:gd name="connsiteY28" fmla="*/ 996702 h 2854708"/>
              <a:gd name="connsiteX29" fmla="*/ 2811368 w 2876018"/>
              <a:gd name="connsiteY29" fmla="*/ 1002903 h 2854708"/>
              <a:gd name="connsiteX30" fmla="*/ 2836070 w 2876018"/>
              <a:gd name="connsiteY30" fmla="*/ 1098259 h 2854708"/>
              <a:gd name="connsiteX31" fmla="*/ 2694739 w 2876018"/>
              <a:gd name="connsiteY31" fmla="*/ 1200547 h 2854708"/>
              <a:gd name="connsiteX32" fmla="*/ 2709411 w 2876018"/>
              <a:gd name="connsiteY32" fmla="*/ 1296686 h 2854708"/>
              <a:gd name="connsiteX33" fmla="*/ 2709726 w 2876018"/>
              <a:gd name="connsiteY33" fmla="*/ 1302927 h 2854708"/>
              <a:gd name="connsiteX34" fmla="*/ 2872857 w 2876018"/>
              <a:gd name="connsiteY34" fmla="*/ 1365208 h 2854708"/>
              <a:gd name="connsiteX35" fmla="*/ 2876018 w 2876018"/>
              <a:gd name="connsiteY35" fmla="*/ 1427354 h 2854708"/>
              <a:gd name="connsiteX36" fmla="*/ 2873917 w 2876018"/>
              <a:gd name="connsiteY36" fmla="*/ 1468652 h 2854708"/>
              <a:gd name="connsiteX37" fmla="*/ 2710779 w 2876018"/>
              <a:gd name="connsiteY37" fmla="*/ 1530936 h 2854708"/>
              <a:gd name="connsiteX38" fmla="*/ 2709411 w 2876018"/>
              <a:gd name="connsiteY38" fmla="*/ 1558022 h 2854708"/>
              <a:gd name="connsiteX39" fmla="*/ 2697548 w 2876018"/>
              <a:gd name="connsiteY39" fmla="*/ 1635751 h 2854708"/>
              <a:gd name="connsiteX40" fmla="*/ 2840530 w 2876018"/>
              <a:gd name="connsiteY40" fmla="*/ 1739233 h 2854708"/>
              <a:gd name="connsiteX41" fmla="*/ 2815222 w 2876018"/>
              <a:gd name="connsiteY41" fmla="*/ 1836928 h 2854708"/>
              <a:gd name="connsiteX42" fmla="*/ 2641165 w 2876018"/>
              <a:gd name="connsiteY42" fmla="*/ 1854901 h 2854708"/>
              <a:gd name="connsiteX43" fmla="*/ 2615578 w 2876018"/>
              <a:gd name="connsiteY43" fmla="*/ 1924809 h 2854708"/>
              <a:gd name="connsiteX44" fmla="*/ 2600581 w 2876018"/>
              <a:gd name="connsiteY44" fmla="*/ 1955940 h 2854708"/>
              <a:gd name="connsiteX45" fmla="*/ 2710490 w 2876018"/>
              <a:gd name="connsiteY45" fmla="*/ 2091165 h 2854708"/>
              <a:gd name="connsiteX46" fmla="*/ 2702458 w 2876018"/>
              <a:gd name="connsiteY46" fmla="*/ 2107716 h 2854708"/>
              <a:gd name="connsiteX47" fmla="*/ 2659575 w 2876018"/>
              <a:gd name="connsiteY47" fmla="*/ 2177780 h 2854708"/>
              <a:gd name="connsiteX48" fmla="*/ 2491102 w 2876018"/>
              <a:gd name="connsiteY48" fmla="*/ 2150782 h 2854708"/>
              <a:gd name="connsiteX49" fmla="*/ 2424176 w 2876018"/>
              <a:gd name="connsiteY49" fmla="*/ 2240281 h 2854708"/>
              <a:gd name="connsiteX50" fmla="*/ 2423417 w 2876018"/>
              <a:gd name="connsiteY50" fmla="*/ 2241116 h 2854708"/>
              <a:gd name="connsiteX51" fmla="*/ 2492497 w 2876018"/>
              <a:gd name="connsiteY51" fmla="*/ 2395514 h 2854708"/>
              <a:gd name="connsiteX52" fmla="*/ 2454835 w 2876018"/>
              <a:gd name="connsiteY52" fmla="*/ 2436646 h 2854708"/>
              <a:gd name="connsiteX53" fmla="*/ 2421378 w 2876018"/>
              <a:gd name="connsiteY53" fmla="*/ 2466829 h 2854708"/>
              <a:gd name="connsiteX54" fmla="*/ 2267858 w 2876018"/>
              <a:gd name="connsiteY54" fmla="*/ 2398142 h 2854708"/>
              <a:gd name="connsiteX55" fmla="*/ 2250936 w 2876018"/>
              <a:gd name="connsiteY55" fmla="*/ 2413521 h 2854708"/>
              <a:gd name="connsiteX56" fmla="*/ 2177056 w 2876018"/>
              <a:gd name="connsiteY56" fmla="*/ 2468768 h 2854708"/>
              <a:gd name="connsiteX57" fmla="*/ 2203555 w 2876018"/>
              <a:gd name="connsiteY57" fmla="*/ 2634130 h 2854708"/>
              <a:gd name="connsiteX58" fmla="*/ 2123450 w 2876018"/>
              <a:gd name="connsiteY58" fmla="*/ 2682434 h 2854708"/>
              <a:gd name="connsiteX59" fmla="*/ 2117520 w 2876018"/>
              <a:gd name="connsiteY59" fmla="*/ 2685270 h 2854708"/>
              <a:gd name="connsiteX60" fmla="*/ 1987705 w 2876018"/>
              <a:gd name="connsiteY60" fmla="*/ 2579757 h 2854708"/>
              <a:gd name="connsiteX61" fmla="*/ 1935465 w 2876018"/>
              <a:gd name="connsiteY61" fmla="*/ 2604923 h 2854708"/>
              <a:gd name="connsiteX62" fmla="*/ 1879604 w 2876018"/>
              <a:gd name="connsiteY62" fmla="*/ 2625368 h 2854708"/>
              <a:gd name="connsiteX63" fmla="*/ 1862466 w 2876018"/>
              <a:gd name="connsiteY63" fmla="*/ 2791345 h 2854708"/>
              <a:gd name="connsiteX64" fmla="*/ 1765835 w 2876018"/>
              <a:gd name="connsiteY64" fmla="*/ 2816007 h 2854708"/>
              <a:gd name="connsiteX65" fmla="*/ 1669805 w 2876018"/>
              <a:gd name="connsiteY65" fmla="*/ 2683322 h 2854708"/>
              <a:gd name="connsiteX66" fmla="*/ 1568677 w 2876018"/>
              <a:gd name="connsiteY66" fmla="*/ 2698756 h 2854708"/>
              <a:gd name="connsiteX67" fmla="*/ 1551093 w 2876018"/>
              <a:gd name="connsiteY67" fmla="*/ 2699644 h 2854708"/>
              <a:gd name="connsiteX68" fmla="*/ 1492943 w 2876018"/>
              <a:gd name="connsiteY68" fmla="*/ 2851955 h 2854708"/>
              <a:gd name="connsiteX69" fmla="*/ 1438009 w 2876018"/>
              <a:gd name="connsiteY69" fmla="*/ 2854708 h 2854708"/>
              <a:gd name="connsiteX70" fmla="*/ 1392969 w 2876018"/>
              <a:gd name="connsiteY70" fmla="*/ 2852451 h 2854708"/>
              <a:gd name="connsiteX71" fmla="*/ 1334821 w 2876018"/>
              <a:gd name="connsiteY71" fmla="*/ 2700144 h 2854708"/>
              <a:gd name="connsiteX72" fmla="*/ 1307341 w 2876018"/>
              <a:gd name="connsiteY72" fmla="*/ 2698756 h 2854708"/>
              <a:gd name="connsiteX73" fmla="*/ 1214953 w 2876018"/>
              <a:gd name="connsiteY73" fmla="*/ 2684656 h 2854708"/>
              <a:gd name="connsiteX74" fmla="*/ 1118375 w 2876018"/>
              <a:gd name="connsiteY74" fmla="*/ 2818097 h 2854708"/>
              <a:gd name="connsiteX75" fmla="*/ 1023519 w 2876018"/>
              <a:gd name="connsiteY75" fmla="*/ 2793888 h 2854708"/>
              <a:gd name="connsiteX76" fmla="*/ 1006499 w 2876018"/>
              <a:gd name="connsiteY76" fmla="*/ 2629059 h 2854708"/>
              <a:gd name="connsiteX77" fmla="*/ 940554 w 2876018"/>
              <a:gd name="connsiteY77" fmla="*/ 2604923 h 2854708"/>
              <a:gd name="connsiteX78" fmla="*/ 894407 w 2876018"/>
              <a:gd name="connsiteY78" fmla="*/ 2582692 h 2854708"/>
              <a:gd name="connsiteX79" fmla="*/ 764608 w 2876018"/>
              <a:gd name="connsiteY79" fmla="*/ 2688191 h 2854708"/>
              <a:gd name="connsiteX80" fmla="*/ 752569 w 2876018"/>
              <a:gd name="connsiteY80" fmla="*/ 2682434 h 2854708"/>
              <a:gd name="connsiteX81" fmla="*/ 681313 w 2876018"/>
              <a:gd name="connsiteY81" fmla="*/ 2639466 h 2854708"/>
              <a:gd name="connsiteX82" fmla="*/ 707629 w 2876018"/>
              <a:gd name="connsiteY82" fmla="*/ 2475248 h 2854708"/>
              <a:gd name="connsiteX83" fmla="*/ 625083 w 2876018"/>
              <a:gd name="connsiteY83" fmla="*/ 2413521 h 2854708"/>
              <a:gd name="connsiteX84" fmla="*/ 611362 w 2876018"/>
              <a:gd name="connsiteY84" fmla="*/ 2401051 h 2854708"/>
              <a:gd name="connsiteX85" fmla="*/ 457858 w 2876018"/>
              <a:gd name="connsiteY85" fmla="*/ 2469731 h 2854708"/>
              <a:gd name="connsiteX86" fmla="*/ 421184 w 2876018"/>
              <a:gd name="connsiteY86" fmla="*/ 2436646 h 2854708"/>
              <a:gd name="connsiteX87" fmla="*/ 390040 w 2876018"/>
              <a:gd name="connsiteY87" fmla="*/ 2402633 h 2854708"/>
              <a:gd name="connsiteX88" fmla="*/ 459104 w 2876018"/>
              <a:gd name="connsiteY88" fmla="*/ 2248271 h 2854708"/>
              <a:gd name="connsiteX89" fmla="*/ 451842 w 2876018"/>
              <a:gd name="connsiteY89" fmla="*/ 2240281 h 2854708"/>
              <a:gd name="connsiteX90" fmla="*/ 385955 w 2876018"/>
              <a:gd name="connsiteY90" fmla="*/ 2152171 h 2854708"/>
              <a:gd name="connsiteX91" fmla="*/ 217310 w 2876018"/>
              <a:gd name="connsiteY91" fmla="*/ 2179196 h 2854708"/>
              <a:gd name="connsiteX92" fmla="*/ 173560 w 2876018"/>
              <a:gd name="connsiteY92" fmla="*/ 2107716 h 2854708"/>
              <a:gd name="connsiteX93" fmla="*/ 169156 w 2876018"/>
              <a:gd name="connsiteY93" fmla="*/ 2098641 h 2854708"/>
              <a:gd name="connsiteX94" fmla="*/ 279049 w 2876018"/>
              <a:gd name="connsiteY94" fmla="*/ 1963437 h 2854708"/>
              <a:gd name="connsiteX95" fmla="*/ 260441 w 2876018"/>
              <a:gd name="connsiteY95" fmla="*/ 1924809 h 2854708"/>
              <a:gd name="connsiteX96" fmla="*/ 234473 w 2876018"/>
              <a:gd name="connsiteY96" fmla="*/ 1853859 h 2854708"/>
              <a:gd name="connsiteX97" fmla="*/ 60530 w 2876018"/>
              <a:gd name="connsiteY97" fmla="*/ 1835898 h 2854708"/>
              <a:gd name="connsiteX98" fmla="*/ 37021 w 2876018"/>
              <a:gd name="connsiteY98" fmla="*/ 1745147 h 2854708"/>
              <a:gd name="connsiteX99" fmla="*/ 179435 w 2876018"/>
              <a:gd name="connsiteY99" fmla="*/ 1642075 h 2854708"/>
              <a:gd name="connsiteX100" fmla="*/ 166607 w 2876018"/>
              <a:gd name="connsiteY100" fmla="*/ 1558022 h 2854708"/>
              <a:gd name="connsiteX101" fmla="*/ 165049 w 2876018"/>
              <a:gd name="connsiteY101" fmla="*/ 1527157 h 2854708"/>
              <a:gd name="connsiteX102" fmla="*/ 1909 w 2876018"/>
              <a:gd name="connsiteY102" fmla="*/ 1464873 h 2854708"/>
              <a:gd name="connsiteX103" fmla="*/ 0 w 2876018"/>
              <a:gd name="connsiteY103" fmla="*/ 1427354 h 2854708"/>
              <a:gd name="connsiteX104" fmla="*/ 2970 w 2876018"/>
              <a:gd name="connsiteY104" fmla="*/ 1368986 h 2854708"/>
              <a:gd name="connsiteX105" fmla="*/ 166102 w 2876018"/>
              <a:gd name="connsiteY105" fmla="*/ 1306705 h 2854708"/>
              <a:gd name="connsiteX106" fmla="*/ 166607 w 2876018"/>
              <a:gd name="connsiteY106" fmla="*/ 1296686 h 2854708"/>
              <a:gd name="connsiteX107" fmla="*/ 182245 w 2876018"/>
              <a:gd name="connsiteY107" fmla="*/ 1194222 h 2854708"/>
              <a:gd name="connsiteX108" fmla="*/ 41481 w 2876018"/>
              <a:gd name="connsiteY108" fmla="*/ 1092345 h 2854708"/>
              <a:gd name="connsiteX109" fmla="*/ 64650 w 2876018"/>
              <a:gd name="connsiteY109" fmla="*/ 1002903 h 2854708"/>
              <a:gd name="connsiteX110" fmla="*/ 66553 w 2876018"/>
              <a:gd name="connsiteY110" fmla="*/ 997744 h 2854708"/>
              <a:gd name="connsiteX111" fmla="*/ 242249 w 2876018"/>
              <a:gd name="connsiteY111" fmla="*/ 979602 h 2854708"/>
              <a:gd name="connsiteX112" fmla="*/ 260441 w 2876018"/>
              <a:gd name="connsiteY112" fmla="*/ 929899 h 2854708"/>
              <a:gd name="connsiteX113" fmla="*/ 285232 w 2876018"/>
              <a:gd name="connsiteY113" fmla="*/ 878435 h 2854708"/>
              <a:gd name="connsiteX114" fmla="*/ 175638 w 2876018"/>
              <a:gd name="connsiteY114" fmla="*/ 743598 h 2854708"/>
              <a:gd name="connsiteX115" fmla="*/ 228705 w 2876018"/>
              <a:gd name="connsiteY115" fmla="*/ 656894 h 2854708"/>
              <a:gd name="connsiteX116" fmla="*/ 399607 w 2876018"/>
              <a:gd name="connsiteY116" fmla="*/ 684281 h 2854708"/>
              <a:gd name="connsiteX117" fmla="*/ 451842 w 2876018"/>
              <a:gd name="connsiteY117" fmla="*/ 614427 h 2854708"/>
              <a:gd name="connsiteX118" fmla="*/ 465234 w 2876018"/>
              <a:gd name="connsiteY118" fmla="*/ 599693 h 2854708"/>
              <a:gd name="connsiteX119" fmla="*/ 396185 w 2876018"/>
              <a:gd name="connsiteY119" fmla="*/ 445364 h 2854708"/>
              <a:gd name="connsiteX120" fmla="*/ 421184 w 2876018"/>
              <a:gd name="connsiteY120" fmla="*/ 418062 h 2854708"/>
              <a:gd name="connsiteX121" fmla="*/ 473007 w 2876018"/>
              <a:gd name="connsiteY121" fmla="*/ 371311 h 2854708"/>
              <a:gd name="connsiteX122" fmla="*/ 626618 w 2876018"/>
              <a:gd name="connsiteY122" fmla="*/ 440039 h 2854708"/>
              <a:gd name="connsiteX123" fmla="*/ 710554 w 2876018"/>
              <a:gd name="connsiteY123" fmla="*/ 377273 h 2854708"/>
              <a:gd name="connsiteX124" fmla="*/ 684300 w 2876018"/>
              <a:gd name="connsiteY124" fmla="*/ 213441 h 2854708"/>
              <a:gd name="connsiteX125" fmla="*/ 752569 w 2876018"/>
              <a:gd name="connsiteY125" fmla="*/ 172274 h 2854708"/>
              <a:gd name="connsiteX126" fmla="*/ 780445 w 2876018"/>
              <a:gd name="connsiteY126" fmla="*/ 158945 h 2854708"/>
              <a:gd name="connsiteX127" fmla="*/ 910200 w 2876018"/>
              <a:gd name="connsiteY127" fmla="*/ 264408 h 2854708"/>
              <a:gd name="connsiteX128" fmla="*/ 940554 w 2876018"/>
              <a:gd name="connsiteY128" fmla="*/ 249786 h 2854708"/>
              <a:gd name="connsiteX129" fmla="*/ 1004306 w 2876018"/>
              <a:gd name="connsiteY129" fmla="*/ 226452 h 2854708"/>
              <a:gd name="connsiteX130" fmla="*/ 1021351 w 2876018"/>
              <a:gd name="connsiteY130" fmla="*/ 61373 h 2854708"/>
              <a:gd name="connsiteX131" fmla="*/ 1130864 w 2876018"/>
              <a:gd name="connsiteY131" fmla="*/ 33424 h 2854708"/>
              <a:gd name="connsiteX132" fmla="*/ 1228277 w 2876018"/>
              <a:gd name="connsiteY132" fmla="*/ 168019 h 2854708"/>
              <a:gd name="connsiteX133" fmla="*/ 1307341 w 2876018"/>
              <a:gd name="connsiteY133" fmla="*/ 155952 h 2854708"/>
              <a:gd name="connsiteX134" fmla="*/ 1326862 w 2876018"/>
              <a:gd name="connsiteY134" fmla="*/ 154967 h 2854708"/>
              <a:gd name="connsiteX135" fmla="*/ 1385012 w 2876018"/>
              <a:gd name="connsiteY135" fmla="*/ 2656 h 2854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876018" h="2854708">
                <a:moveTo>
                  <a:pt x="1438009" y="0"/>
                </a:moveTo>
                <a:lnTo>
                  <a:pt x="1500900" y="3152"/>
                </a:lnTo>
                <a:lnTo>
                  <a:pt x="1559051" y="155466"/>
                </a:lnTo>
                <a:lnTo>
                  <a:pt x="1568677" y="155952"/>
                </a:lnTo>
                <a:lnTo>
                  <a:pt x="1656481" y="169353"/>
                </a:lnTo>
                <a:lnTo>
                  <a:pt x="1753346" y="35514"/>
                </a:lnTo>
                <a:lnTo>
                  <a:pt x="1864634" y="63917"/>
                </a:lnTo>
                <a:lnTo>
                  <a:pt x="1881798" y="230144"/>
                </a:lnTo>
                <a:lnTo>
                  <a:pt x="1935465" y="249786"/>
                </a:lnTo>
                <a:lnTo>
                  <a:pt x="1971912" y="267343"/>
                </a:lnTo>
                <a:lnTo>
                  <a:pt x="2101683" y="161866"/>
                </a:lnTo>
                <a:lnTo>
                  <a:pt x="2123450" y="172274"/>
                </a:lnTo>
                <a:lnTo>
                  <a:pt x="2200567" y="218777"/>
                </a:lnTo>
                <a:lnTo>
                  <a:pt x="2174130" y="383753"/>
                </a:lnTo>
                <a:lnTo>
                  <a:pt x="2250936" y="441187"/>
                </a:lnTo>
                <a:lnTo>
                  <a:pt x="2252785" y="442867"/>
                </a:lnTo>
                <a:lnTo>
                  <a:pt x="2406229" y="374214"/>
                </a:lnTo>
                <a:lnTo>
                  <a:pt x="2454835" y="418062"/>
                </a:lnTo>
                <a:lnTo>
                  <a:pt x="2486353" y="452484"/>
                </a:lnTo>
                <a:lnTo>
                  <a:pt x="2417288" y="606848"/>
                </a:lnTo>
                <a:lnTo>
                  <a:pt x="2424176" y="614427"/>
                </a:lnTo>
                <a:lnTo>
                  <a:pt x="2477450" y="685670"/>
                </a:lnTo>
                <a:lnTo>
                  <a:pt x="2648180" y="658310"/>
                </a:lnTo>
                <a:lnTo>
                  <a:pt x="2702458" y="746992"/>
                </a:lnTo>
                <a:lnTo>
                  <a:pt x="2704278" y="750742"/>
                </a:lnTo>
                <a:lnTo>
                  <a:pt x="2594398" y="885932"/>
                </a:lnTo>
                <a:lnTo>
                  <a:pt x="2615578" y="929899"/>
                </a:lnTo>
                <a:lnTo>
                  <a:pt x="2633388" y="978561"/>
                </a:lnTo>
                <a:lnTo>
                  <a:pt x="2809082" y="996702"/>
                </a:lnTo>
                <a:lnTo>
                  <a:pt x="2811368" y="1002903"/>
                </a:lnTo>
                <a:lnTo>
                  <a:pt x="2836070" y="1098259"/>
                </a:lnTo>
                <a:lnTo>
                  <a:pt x="2694739" y="1200547"/>
                </a:lnTo>
                <a:lnTo>
                  <a:pt x="2709411" y="1296686"/>
                </a:lnTo>
                <a:lnTo>
                  <a:pt x="2709726" y="1302927"/>
                </a:lnTo>
                <a:lnTo>
                  <a:pt x="2872857" y="1365208"/>
                </a:lnTo>
                <a:lnTo>
                  <a:pt x="2876018" y="1427354"/>
                </a:lnTo>
                <a:lnTo>
                  <a:pt x="2873917" y="1468652"/>
                </a:lnTo>
                <a:lnTo>
                  <a:pt x="2710779" y="1530936"/>
                </a:lnTo>
                <a:lnTo>
                  <a:pt x="2709411" y="1558022"/>
                </a:lnTo>
                <a:lnTo>
                  <a:pt x="2697548" y="1635751"/>
                </a:lnTo>
                <a:lnTo>
                  <a:pt x="2840530" y="1739233"/>
                </a:lnTo>
                <a:lnTo>
                  <a:pt x="2815222" y="1836928"/>
                </a:lnTo>
                <a:lnTo>
                  <a:pt x="2641165" y="1854901"/>
                </a:lnTo>
                <a:lnTo>
                  <a:pt x="2615578" y="1924809"/>
                </a:lnTo>
                <a:lnTo>
                  <a:pt x="2600581" y="1955940"/>
                </a:lnTo>
                <a:lnTo>
                  <a:pt x="2710490" y="2091165"/>
                </a:lnTo>
                <a:lnTo>
                  <a:pt x="2702458" y="2107716"/>
                </a:lnTo>
                <a:lnTo>
                  <a:pt x="2659575" y="2177780"/>
                </a:lnTo>
                <a:lnTo>
                  <a:pt x="2491102" y="2150782"/>
                </a:lnTo>
                <a:lnTo>
                  <a:pt x="2424176" y="2240281"/>
                </a:lnTo>
                <a:lnTo>
                  <a:pt x="2423417" y="2241116"/>
                </a:lnTo>
                <a:lnTo>
                  <a:pt x="2492497" y="2395514"/>
                </a:lnTo>
                <a:lnTo>
                  <a:pt x="2454835" y="2436646"/>
                </a:lnTo>
                <a:lnTo>
                  <a:pt x="2421378" y="2466829"/>
                </a:lnTo>
                <a:lnTo>
                  <a:pt x="2267858" y="2398142"/>
                </a:lnTo>
                <a:lnTo>
                  <a:pt x="2250936" y="2413521"/>
                </a:lnTo>
                <a:lnTo>
                  <a:pt x="2177056" y="2468768"/>
                </a:lnTo>
                <a:lnTo>
                  <a:pt x="2203555" y="2634130"/>
                </a:lnTo>
                <a:lnTo>
                  <a:pt x="2123450" y="2682434"/>
                </a:lnTo>
                <a:lnTo>
                  <a:pt x="2117520" y="2685270"/>
                </a:lnTo>
                <a:lnTo>
                  <a:pt x="1987705" y="2579757"/>
                </a:lnTo>
                <a:lnTo>
                  <a:pt x="1935465" y="2604923"/>
                </a:lnTo>
                <a:lnTo>
                  <a:pt x="1879604" y="2625368"/>
                </a:lnTo>
                <a:lnTo>
                  <a:pt x="1862466" y="2791345"/>
                </a:lnTo>
                <a:lnTo>
                  <a:pt x="1765835" y="2816007"/>
                </a:lnTo>
                <a:lnTo>
                  <a:pt x="1669805" y="2683322"/>
                </a:lnTo>
                <a:lnTo>
                  <a:pt x="1568677" y="2698756"/>
                </a:lnTo>
                <a:lnTo>
                  <a:pt x="1551093" y="2699644"/>
                </a:lnTo>
                <a:lnTo>
                  <a:pt x="1492943" y="2851955"/>
                </a:lnTo>
                <a:lnTo>
                  <a:pt x="1438009" y="2854708"/>
                </a:lnTo>
                <a:lnTo>
                  <a:pt x="1392969" y="2852451"/>
                </a:lnTo>
                <a:lnTo>
                  <a:pt x="1334821" y="2700144"/>
                </a:lnTo>
                <a:lnTo>
                  <a:pt x="1307341" y="2698756"/>
                </a:lnTo>
                <a:lnTo>
                  <a:pt x="1214953" y="2684656"/>
                </a:lnTo>
                <a:lnTo>
                  <a:pt x="1118375" y="2818097"/>
                </a:lnTo>
                <a:lnTo>
                  <a:pt x="1023519" y="2793888"/>
                </a:lnTo>
                <a:lnTo>
                  <a:pt x="1006499" y="2629059"/>
                </a:lnTo>
                <a:lnTo>
                  <a:pt x="940554" y="2604923"/>
                </a:lnTo>
                <a:lnTo>
                  <a:pt x="894407" y="2582692"/>
                </a:lnTo>
                <a:lnTo>
                  <a:pt x="764608" y="2688191"/>
                </a:lnTo>
                <a:lnTo>
                  <a:pt x="752569" y="2682434"/>
                </a:lnTo>
                <a:lnTo>
                  <a:pt x="681313" y="2639466"/>
                </a:lnTo>
                <a:lnTo>
                  <a:pt x="707629" y="2475248"/>
                </a:lnTo>
                <a:lnTo>
                  <a:pt x="625083" y="2413521"/>
                </a:lnTo>
                <a:lnTo>
                  <a:pt x="611362" y="2401051"/>
                </a:lnTo>
                <a:lnTo>
                  <a:pt x="457858" y="2469731"/>
                </a:lnTo>
                <a:lnTo>
                  <a:pt x="421184" y="2436646"/>
                </a:lnTo>
                <a:lnTo>
                  <a:pt x="390040" y="2402633"/>
                </a:lnTo>
                <a:lnTo>
                  <a:pt x="459104" y="2248271"/>
                </a:lnTo>
                <a:lnTo>
                  <a:pt x="451842" y="2240281"/>
                </a:lnTo>
                <a:lnTo>
                  <a:pt x="385955" y="2152171"/>
                </a:lnTo>
                <a:lnTo>
                  <a:pt x="217310" y="2179196"/>
                </a:lnTo>
                <a:lnTo>
                  <a:pt x="173560" y="2107716"/>
                </a:lnTo>
                <a:lnTo>
                  <a:pt x="169156" y="2098641"/>
                </a:lnTo>
                <a:lnTo>
                  <a:pt x="279049" y="1963437"/>
                </a:lnTo>
                <a:lnTo>
                  <a:pt x="260441" y="1924809"/>
                </a:lnTo>
                <a:lnTo>
                  <a:pt x="234473" y="1853859"/>
                </a:lnTo>
                <a:lnTo>
                  <a:pt x="60530" y="1835898"/>
                </a:lnTo>
                <a:lnTo>
                  <a:pt x="37021" y="1745147"/>
                </a:lnTo>
                <a:lnTo>
                  <a:pt x="179435" y="1642075"/>
                </a:lnTo>
                <a:lnTo>
                  <a:pt x="166607" y="1558022"/>
                </a:lnTo>
                <a:lnTo>
                  <a:pt x="165049" y="1527157"/>
                </a:lnTo>
                <a:lnTo>
                  <a:pt x="1909" y="1464873"/>
                </a:lnTo>
                <a:lnTo>
                  <a:pt x="0" y="1427354"/>
                </a:lnTo>
                <a:lnTo>
                  <a:pt x="2970" y="1368986"/>
                </a:lnTo>
                <a:lnTo>
                  <a:pt x="166102" y="1306705"/>
                </a:lnTo>
                <a:lnTo>
                  <a:pt x="166607" y="1296686"/>
                </a:lnTo>
                <a:lnTo>
                  <a:pt x="182245" y="1194222"/>
                </a:lnTo>
                <a:lnTo>
                  <a:pt x="41481" y="1092345"/>
                </a:lnTo>
                <a:lnTo>
                  <a:pt x="64650" y="1002903"/>
                </a:lnTo>
                <a:lnTo>
                  <a:pt x="66553" y="997744"/>
                </a:lnTo>
                <a:lnTo>
                  <a:pt x="242249" y="979602"/>
                </a:lnTo>
                <a:lnTo>
                  <a:pt x="260441" y="929899"/>
                </a:lnTo>
                <a:lnTo>
                  <a:pt x="285232" y="878435"/>
                </a:lnTo>
                <a:lnTo>
                  <a:pt x="175638" y="743598"/>
                </a:lnTo>
                <a:lnTo>
                  <a:pt x="228705" y="656894"/>
                </a:lnTo>
                <a:lnTo>
                  <a:pt x="399607" y="684281"/>
                </a:lnTo>
                <a:lnTo>
                  <a:pt x="451842" y="614427"/>
                </a:lnTo>
                <a:lnTo>
                  <a:pt x="465234" y="599693"/>
                </a:lnTo>
                <a:lnTo>
                  <a:pt x="396185" y="445364"/>
                </a:lnTo>
                <a:lnTo>
                  <a:pt x="421184" y="418062"/>
                </a:lnTo>
                <a:lnTo>
                  <a:pt x="473007" y="371311"/>
                </a:lnTo>
                <a:lnTo>
                  <a:pt x="626618" y="440039"/>
                </a:lnTo>
                <a:lnTo>
                  <a:pt x="710554" y="377273"/>
                </a:lnTo>
                <a:lnTo>
                  <a:pt x="684300" y="213441"/>
                </a:lnTo>
                <a:lnTo>
                  <a:pt x="752569" y="172274"/>
                </a:lnTo>
                <a:lnTo>
                  <a:pt x="780445" y="158945"/>
                </a:lnTo>
                <a:lnTo>
                  <a:pt x="910200" y="264408"/>
                </a:lnTo>
                <a:lnTo>
                  <a:pt x="940554" y="249786"/>
                </a:lnTo>
                <a:lnTo>
                  <a:pt x="1004306" y="226452"/>
                </a:lnTo>
                <a:lnTo>
                  <a:pt x="1021351" y="61373"/>
                </a:lnTo>
                <a:lnTo>
                  <a:pt x="1130864" y="33424"/>
                </a:lnTo>
                <a:lnTo>
                  <a:pt x="1228277" y="168019"/>
                </a:lnTo>
                <a:lnTo>
                  <a:pt x="1307341" y="155952"/>
                </a:lnTo>
                <a:lnTo>
                  <a:pt x="1326862" y="154967"/>
                </a:lnTo>
                <a:lnTo>
                  <a:pt x="1385012" y="2656"/>
                </a:lnTo>
                <a:close/>
              </a:path>
            </a:pathLst>
          </a:custGeom>
          <a:gradFill flip="none" rotWithShape="1">
            <a:gsLst>
              <a:gs pos="19000">
                <a:srgbClr val="70AD47"/>
              </a:gs>
              <a:gs pos="86000">
                <a:srgbClr val="3F6228"/>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5" name="Sirkel: hul 34">
            <a:extLst>
              <a:ext uri="{FF2B5EF4-FFF2-40B4-BE49-F238E27FC236}">
                <a16:creationId xmlns:a16="http://schemas.microsoft.com/office/drawing/2014/main" id="{B4C16163-F2F6-45BB-B734-6E388E6598E7}"/>
              </a:ext>
            </a:extLst>
          </p:cNvPr>
          <p:cNvSpPr/>
          <p:nvPr/>
        </p:nvSpPr>
        <p:spPr>
          <a:xfrm>
            <a:off x="329346" y="2221465"/>
            <a:ext cx="1838708" cy="1869566"/>
          </a:xfrm>
          <a:prstGeom prst="donut">
            <a:avLst>
              <a:gd name="adj" fmla="val 4404"/>
            </a:avLst>
          </a:prstGeom>
          <a:gradFill flip="none" rotWithShape="1">
            <a:gsLst>
              <a:gs pos="19000">
                <a:srgbClr val="649B3F"/>
              </a:gs>
              <a:gs pos="86000">
                <a:srgbClr val="355222"/>
              </a:gs>
            </a:gsLst>
            <a:lin ang="17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36" name="Ellipse 35">
            <a:extLst>
              <a:ext uri="{FF2B5EF4-FFF2-40B4-BE49-F238E27FC236}">
                <a16:creationId xmlns:a16="http://schemas.microsoft.com/office/drawing/2014/main" id="{07443E20-FAEA-4C8B-89DE-D6A6B078CC5E}"/>
              </a:ext>
            </a:extLst>
          </p:cNvPr>
          <p:cNvSpPr/>
          <p:nvPr/>
        </p:nvSpPr>
        <p:spPr>
          <a:xfrm>
            <a:off x="409644" y="2303008"/>
            <a:ext cx="1662020" cy="1694885"/>
          </a:xfrm>
          <a:prstGeom prst="ellipse">
            <a:avLst/>
          </a:prstGeom>
          <a:solidFill>
            <a:schemeClr val="bg1"/>
          </a:solidFill>
          <a:ln>
            <a:noFill/>
          </a:ln>
          <a:effectLst>
            <a:innerShdw blurRad="533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600"/>
          </a:p>
        </p:txBody>
      </p:sp>
      <p:sp>
        <p:nvSpPr>
          <p:cNvPr id="37" name="Sirkel: hul 36">
            <a:extLst>
              <a:ext uri="{FF2B5EF4-FFF2-40B4-BE49-F238E27FC236}">
                <a16:creationId xmlns:a16="http://schemas.microsoft.com/office/drawing/2014/main" id="{49E08449-6130-492B-BCF8-B1457DF6A406}"/>
              </a:ext>
            </a:extLst>
          </p:cNvPr>
          <p:cNvSpPr/>
          <p:nvPr/>
        </p:nvSpPr>
        <p:spPr>
          <a:xfrm>
            <a:off x="378701" y="2298156"/>
            <a:ext cx="1736013" cy="1706513"/>
          </a:xfrm>
          <a:prstGeom prst="donut">
            <a:avLst>
              <a:gd name="adj" fmla="val 3318"/>
            </a:avLst>
          </a:prstGeom>
          <a:gradFill>
            <a:gsLst>
              <a:gs pos="19000">
                <a:srgbClr val="649B3F"/>
              </a:gs>
              <a:gs pos="86000">
                <a:srgbClr val="355222"/>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38" name="TekstSylinder 37">
            <a:extLst>
              <a:ext uri="{FF2B5EF4-FFF2-40B4-BE49-F238E27FC236}">
                <a16:creationId xmlns:a16="http://schemas.microsoft.com/office/drawing/2014/main" id="{56310717-8631-495F-8FAB-10B4E7E61924}"/>
              </a:ext>
            </a:extLst>
          </p:cNvPr>
          <p:cNvSpPr txBox="1"/>
          <p:nvPr/>
        </p:nvSpPr>
        <p:spPr>
          <a:xfrm>
            <a:off x="443732" y="2811431"/>
            <a:ext cx="1595866" cy="523220"/>
          </a:xfrm>
          <a:prstGeom prst="rect">
            <a:avLst/>
          </a:prstGeom>
          <a:noFill/>
        </p:spPr>
        <p:txBody>
          <a:bodyPr wrap="square" rtlCol="0">
            <a:spAutoFit/>
          </a:bodyPr>
          <a:lstStyle/>
          <a:p>
            <a:pPr algn="ctr"/>
            <a:r>
              <a:rPr lang="nb-NO" sz="2800" dirty="0">
                <a:latin typeface="Bahnschrift SemiBold SemiConden" panose="020B0502040204020203" pitchFamily="34" charset="0"/>
              </a:rPr>
              <a:t>Scenarios</a:t>
            </a:r>
          </a:p>
        </p:txBody>
      </p:sp>
      <p:sp>
        <p:nvSpPr>
          <p:cNvPr id="40" name="Ellipse 39">
            <a:extLst>
              <a:ext uri="{FF2B5EF4-FFF2-40B4-BE49-F238E27FC236}">
                <a16:creationId xmlns:a16="http://schemas.microsoft.com/office/drawing/2014/main" id="{FA1C2E3B-6FE2-4BA2-BCA1-45B1628599B1}"/>
              </a:ext>
            </a:extLst>
          </p:cNvPr>
          <p:cNvSpPr/>
          <p:nvPr/>
        </p:nvSpPr>
        <p:spPr>
          <a:xfrm>
            <a:off x="-267432" y="4042761"/>
            <a:ext cx="3656054" cy="790102"/>
          </a:xfrm>
          <a:prstGeom prst="ellipse">
            <a:avLst/>
          </a:prstGeom>
          <a:gradFill flip="none" rotWithShape="1">
            <a:gsLst>
              <a:gs pos="0">
                <a:schemeClr val="tx1"/>
              </a:gs>
              <a:gs pos="100000">
                <a:srgbClr val="D8D8D8"/>
              </a:gs>
            </a:gsLst>
            <a:path path="shap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Rektangel 3">
            <a:extLst>
              <a:ext uri="{FF2B5EF4-FFF2-40B4-BE49-F238E27FC236}">
                <a16:creationId xmlns:a16="http://schemas.microsoft.com/office/drawing/2014/main" id="{9933FED7-EB5E-4249-B45E-407DADB44924}"/>
              </a:ext>
            </a:extLst>
          </p:cNvPr>
          <p:cNvSpPr/>
          <p:nvPr/>
        </p:nvSpPr>
        <p:spPr>
          <a:xfrm>
            <a:off x="3317912" y="976128"/>
            <a:ext cx="2520326" cy="1207961"/>
          </a:xfrm>
          <a:prstGeom prst="rect">
            <a:avLst/>
          </a:prstGeom>
          <a:solidFill>
            <a:schemeClr val="accent6">
              <a:lumMod val="40000"/>
              <a:lumOff val="60000"/>
            </a:schemeClr>
          </a:solidFill>
          <a:ln>
            <a:noFill/>
          </a:ln>
          <a:effectLst>
            <a:outerShdw blurRad="50800" dist="241300" dir="2700000" algn="tl" rotWithShape="0">
              <a:prstClr val="black">
                <a:alpha val="40000"/>
              </a:prstClr>
            </a:outerShdw>
          </a:effectLst>
          <a:scene3d>
            <a:camera prst="orthographicFront"/>
            <a:lightRig rig="sunrise" dir="t"/>
          </a:scene3d>
          <a:sp3d prstMaterial="matt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t>Introductory </a:t>
            </a:r>
          </a:p>
          <a:p>
            <a:r>
              <a:rPr lang="en-GB" sz="2400" b="1" dirty="0"/>
              <a:t>Course</a:t>
            </a:r>
          </a:p>
          <a:p>
            <a:endParaRPr lang="en-GB" sz="2400" b="1" dirty="0"/>
          </a:p>
        </p:txBody>
      </p:sp>
      <p:sp>
        <p:nvSpPr>
          <p:cNvPr id="15" name="Rektangel 14">
            <a:extLst>
              <a:ext uri="{FF2B5EF4-FFF2-40B4-BE49-F238E27FC236}">
                <a16:creationId xmlns:a16="http://schemas.microsoft.com/office/drawing/2014/main" id="{73BFB575-5BA8-4179-A90B-10D8DE17568A}"/>
              </a:ext>
            </a:extLst>
          </p:cNvPr>
          <p:cNvSpPr/>
          <p:nvPr/>
        </p:nvSpPr>
        <p:spPr>
          <a:xfrm>
            <a:off x="3317912" y="2267119"/>
            <a:ext cx="2520326" cy="1207961"/>
          </a:xfrm>
          <a:prstGeom prst="rect">
            <a:avLst/>
          </a:prstGeom>
          <a:solidFill>
            <a:schemeClr val="accent6">
              <a:lumMod val="40000"/>
              <a:lumOff val="60000"/>
            </a:schemeClr>
          </a:solidFill>
          <a:ln>
            <a:noFill/>
          </a:ln>
          <a:effectLst>
            <a:outerShdw blurRad="50800" dist="241300" dir="2700000" algn="tl" rotWithShape="0">
              <a:prstClr val="black">
                <a:alpha val="40000"/>
              </a:prstClr>
            </a:outerShdw>
          </a:effectLst>
          <a:scene3d>
            <a:camera prst="orthographicFront"/>
            <a:lightRig rig="sunrise" dir="t"/>
          </a:scene3d>
          <a:sp3d prstMaterial="matt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2400" b="1" dirty="0"/>
          </a:p>
          <a:p>
            <a:r>
              <a:rPr lang="en-GB" sz="2400" b="1" dirty="0"/>
              <a:t>Collection of </a:t>
            </a:r>
          </a:p>
          <a:p>
            <a:r>
              <a:rPr lang="en-GB" sz="2400" b="1" dirty="0"/>
              <a:t>Data</a:t>
            </a:r>
          </a:p>
          <a:p>
            <a:endParaRPr lang="en-GB" sz="2400" b="1" dirty="0"/>
          </a:p>
          <a:p>
            <a:endParaRPr lang="en-GB" sz="2400" b="1" dirty="0"/>
          </a:p>
        </p:txBody>
      </p:sp>
      <p:sp>
        <p:nvSpPr>
          <p:cNvPr id="16" name="Rektangel 15">
            <a:extLst>
              <a:ext uri="{FF2B5EF4-FFF2-40B4-BE49-F238E27FC236}">
                <a16:creationId xmlns:a16="http://schemas.microsoft.com/office/drawing/2014/main" id="{AF2F0192-D36A-4B48-B161-A15A94988141}"/>
              </a:ext>
            </a:extLst>
          </p:cNvPr>
          <p:cNvSpPr/>
          <p:nvPr/>
        </p:nvSpPr>
        <p:spPr>
          <a:xfrm>
            <a:off x="3317912" y="3559834"/>
            <a:ext cx="2520326" cy="1207961"/>
          </a:xfrm>
          <a:prstGeom prst="rect">
            <a:avLst/>
          </a:prstGeom>
          <a:solidFill>
            <a:schemeClr val="accent6">
              <a:lumMod val="40000"/>
              <a:lumOff val="60000"/>
            </a:schemeClr>
          </a:solidFill>
          <a:ln>
            <a:noFill/>
          </a:ln>
          <a:effectLst>
            <a:outerShdw blurRad="50800" dist="241300" dir="2700000" algn="tl" rotWithShape="0">
              <a:prstClr val="black">
                <a:alpha val="40000"/>
              </a:prstClr>
            </a:outerShdw>
          </a:effectLst>
          <a:scene3d>
            <a:camera prst="orthographicFront"/>
            <a:lightRig rig="sunrise" dir="t"/>
          </a:scene3d>
          <a:sp3d prstMaterial="matt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t>Processing</a:t>
            </a:r>
          </a:p>
        </p:txBody>
      </p:sp>
      <p:sp>
        <p:nvSpPr>
          <p:cNvPr id="17" name="Rektangel 16">
            <a:extLst>
              <a:ext uri="{FF2B5EF4-FFF2-40B4-BE49-F238E27FC236}">
                <a16:creationId xmlns:a16="http://schemas.microsoft.com/office/drawing/2014/main" id="{D6DCD6D0-13B4-4053-9149-E8A5A0BF3ADB}"/>
              </a:ext>
            </a:extLst>
          </p:cNvPr>
          <p:cNvSpPr/>
          <p:nvPr/>
        </p:nvSpPr>
        <p:spPr>
          <a:xfrm>
            <a:off x="3317912" y="4837619"/>
            <a:ext cx="2520326" cy="1207961"/>
          </a:xfrm>
          <a:prstGeom prst="rect">
            <a:avLst/>
          </a:prstGeom>
          <a:solidFill>
            <a:schemeClr val="accent6">
              <a:lumMod val="40000"/>
              <a:lumOff val="60000"/>
            </a:schemeClr>
          </a:solidFill>
          <a:ln>
            <a:noFill/>
          </a:ln>
          <a:effectLst>
            <a:outerShdw blurRad="50800" dist="241300" dir="2700000" algn="tl" rotWithShape="0">
              <a:prstClr val="black">
                <a:alpha val="40000"/>
              </a:prstClr>
            </a:outerShdw>
          </a:effectLst>
          <a:scene3d>
            <a:camera prst="orthographicFront"/>
            <a:lightRig rig="sunrise" dir="t"/>
          </a:scene3d>
          <a:sp3d prstMaterial="matt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t>Analysis of  </a:t>
            </a:r>
          </a:p>
          <a:p>
            <a:r>
              <a:rPr lang="en-GB" sz="2400" b="1" dirty="0"/>
              <a:t>Data </a:t>
            </a:r>
          </a:p>
          <a:p>
            <a:endParaRPr lang="en-GB" sz="2400" b="1" dirty="0"/>
          </a:p>
        </p:txBody>
      </p:sp>
      <p:sp>
        <p:nvSpPr>
          <p:cNvPr id="18" name="Rektangel 17">
            <a:extLst>
              <a:ext uri="{FF2B5EF4-FFF2-40B4-BE49-F238E27FC236}">
                <a16:creationId xmlns:a16="http://schemas.microsoft.com/office/drawing/2014/main" id="{A51861C0-FEE1-4666-B0D9-FEB79CDE8136}"/>
              </a:ext>
            </a:extLst>
          </p:cNvPr>
          <p:cNvSpPr/>
          <p:nvPr/>
        </p:nvSpPr>
        <p:spPr>
          <a:xfrm>
            <a:off x="9129412" y="976128"/>
            <a:ext cx="2520326" cy="5164420"/>
          </a:xfrm>
          <a:prstGeom prst="rect">
            <a:avLst/>
          </a:prstGeom>
          <a:solidFill>
            <a:srgbClr val="B44D00"/>
          </a:solidFill>
          <a:ln>
            <a:noFill/>
          </a:ln>
          <a:effectLst>
            <a:outerShdw blurRad="50800" dist="241300" dir="2700000" algn="tl" rotWithShape="0">
              <a:prstClr val="black">
                <a:alpha val="40000"/>
              </a:prstClr>
            </a:outerShdw>
          </a:effectLst>
          <a:scene3d>
            <a:camera prst="orthographicFront"/>
            <a:lightRig rig="sunrise" dir="t"/>
          </a:scene3d>
          <a:sp3d prstMaterial="matt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t>Interactive Training </a:t>
            </a:r>
          </a:p>
          <a:p>
            <a:pPr algn="ctr"/>
            <a:r>
              <a:rPr lang="en-GB" sz="3200" b="1" dirty="0"/>
              <a:t>Resources</a:t>
            </a:r>
          </a:p>
          <a:p>
            <a:pPr algn="ctr"/>
            <a:endParaRPr lang="en-GB" sz="3200" b="1" dirty="0"/>
          </a:p>
          <a:p>
            <a:pPr algn="ctr"/>
            <a:endParaRPr lang="en-GB" sz="3200" b="1" dirty="0"/>
          </a:p>
          <a:p>
            <a:pPr algn="ctr"/>
            <a:endParaRPr lang="en-GB" sz="3200" b="1" dirty="0"/>
          </a:p>
          <a:p>
            <a:pPr algn="ctr"/>
            <a:endParaRPr lang="en-GB" sz="3200" b="1" dirty="0"/>
          </a:p>
          <a:p>
            <a:pPr algn="ctr"/>
            <a:endParaRPr lang="en-GB" sz="3200" b="1" dirty="0"/>
          </a:p>
          <a:p>
            <a:pPr algn="ctr"/>
            <a:endParaRPr lang="en-GB" sz="3200" b="1" dirty="0"/>
          </a:p>
        </p:txBody>
      </p:sp>
      <p:sp>
        <p:nvSpPr>
          <p:cNvPr id="5" name="Ellipse 4">
            <a:extLst>
              <a:ext uri="{FF2B5EF4-FFF2-40B4-BE49-F238E27FC236}">
                <a16:creationId xmlns:a16="http://schemas.microsoft.com/office/drawing/2014/main" id="{0047FD33-850F-420D-9990-A8DD8AEA7E71}"/>
              </a:ext>
            </a:extLst>
          </p:cNvPr>
          <p:cNvSpPr/>
          <p:nvPr/>
        </p:nvSpPr>
        <p:spPr>
          <a:xfrm>
            <a:off x="6759301" y="1261265"/>
            <a:ext cx="731519" cy="635962"/>
          </a:xfrm>
          <a:prstGeom prst="ellipse">
            <a:avLst/>
          </a:prstGeom>
          <a:solidFill>
            <a:schemeClr val="accent1"/>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Ellipse 19">
            <a:extLst>
              <a:ext uri="{FF2B5EF4-FFF2-40B4-BE49-F238E27FC236}">
                <a16:creationId xmlns:a16="http://schemas.microsoft.com/office/drawing/2014/main" id="{3FA63A86-72F5-4E30-9A27-C156CD603E26}"/>
              </a:ext>
            </a:extLst>
          </p:cNvPr>
          <p:cNvSpPr/>
          <p:nvPr/>
        </p:nvSpPr>
        <p:spPr>
          <a:xfrm>
            <a:off x="7977802" y="1526284"/>
            <a:ext cx="731519" cy="635962"/>
          </a:xfrm>
          <a:prstGeom prst="ellipse">
            <a:avLst/>
          </a:prstGeom>
          <a:solidFill>
            <a:srgbClr val="B44D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Ellipse 20">
            <a:extLst>
              <a:ext uri="{FF2B5EF4-FFF2-40B4-BE49-F238E27FC236}">
                <a16:creationId xmlns:a16="http://schemas.microsoft.com/office/drawing/2014/main" id="{BB7CF507-3AE2-4835-9E62-9CDED89A36C6}"/>
              </a:ext>
            </a:extLst>
          </p:cNvPr>
          <p:cNvSpPr/>
          <p:nvPr/>
        </p:nvSpPr>
        <p:spPr>
          <a:xfrm>
            <a:off x="6536838" y="2267119"/>
            <a:ext cx="731519" cy="635962"/>
          </a:xfrm>
          <a:prstGeom prst="ellipse">
            <a:avLst/>
          </a:prstGeom>
          <a:solidFill>
            <a:srgbClr val="FFC0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Ellipse 21">
            <a:extLst>
              <a:ext uri="{FF2B5EF4-FFF2-40B4-BE49-F238E27FC236}">
                <a16:creationId xmlns:a16="http://schemas.microsoft.com/office/drawing/2014/main" id="{79B59303-2E2A-4C84-9E36-34EF5F466F9C}"/>
              </a:ext>
            </a:extLst>
          </p:cNvPr>
          <p:cNvSpPr/>
          <p:nvPr/>
        </p:nvSpPr>
        <p:spPr>
          <a:xfrm>
            <a:off x="7588922" y="3073041"/>
            <a:ext cx="731519" cy="635962"/>
          </a:xfrm>
          <a:prstGeom prst="ellipse">
            <a:avLst/>
          </a:prstGeom>
          <a:solidFill>
            <a:schemeClr val="accent1"/>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Ellipse 22">
            <a:extLst>
              <a:ext uri="{FF2B5EF4-FFF2-40B4-BE49-F238E27FC236}">
                <a16:creationId xmlns:a16="http://schemas.microsoft.com/office/drawing/2014/main" id="{3C74569C-6481-4DFF-B63C-73AF9DF510E1}"/>
              </a:ext>
            </a:extLst>
          </p:cNvPr>
          <p:cNvSpPr/>
          <p:nvPr/>
        </p:nvSpPr>
        <p:spPr>
          <a:xfrm>
            <a:off x="6555929" y="3325049"/>
            <a:ext cx="731519" cy="635962"/>
          </a:xfrm>
          <a:prstGeom prst="ellipse">
            <a:avLst/>
          </a:prstGeom>
          <a:solidFill>
            <a:srgbClr val="B44D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Ellipse 23">
            <a:extLst>
              <a:ext uri="{FF2B5EF4-FFF2-40B4-BE49-F238E27FC236}">
                <a16:creationId xmlns:a16="http://schemas.microsoft.com/office/drawing/2014/main" id="{D536A013-30FD-4F1C-B546-E0137341D595}"/>
              </a:ext>
            </a:extLst>
          </p:cNvPr>
          <p:cNvSpPr/>
          <p:nvPr/>
        </p:nvSpPr>
        <p:spPr>
          <a:xfrm>
            <a:off x="8071987" y="3755557"/>
            <a:ext cx="731519" cy="635962"/>
          </a:xfrm>
          <a:prstGeom prst="ellipse">
            <a:avLst/>
          </a:prstGeom>
          <a:solidFill>
            <a:srgbClr val="FFC0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Ellipse 24">
            <a:extLst>
              <a:ext uri="{FF2B5EF4-FFF2-40B4-BE49-F238E27FC236}">
                <a16:creationId xmlns:a16="http://schemas.microsoft.com/office/drawing/2014/main" id="{8B69648C-C710-4620-B148-67C8494AD295}"/>
              </a:ext>
            </a:extLst>
          </p:cNvPr>
          <p:cNvSpPr/>
          <p:nvPr/>
        </p:nvSpPr>
        <p:spPr>
          <a:xfrm>
            <a:off x="6516156" y="4235200"/>
            <a:ext cx="731519" cy="635962"/>
          </a:xfrm>
          <a:prstGeom prst="ellipse">
            <a:avLst/>
          </a:prstGeom>
          <a:solidFill>
            <a:schemeClr val="accent1"/>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Ellipse 27">
            <a:extLst>
              <a:ext uri="{FF2B5EF4-FFF2-40B4-BE49-F238E27FC236}">
                <a16:creationId xmlns:a16="http://schemas.microsoft.com/office/drawing/2014/main" id="{C30E69BB-EEBA-427E-A92B-9B78627CF9C4}"/>
              </a:ext>
            </a:extLst>
          </p:cNvPr>
          <p:cNvSpPr/>
          <p:nvPr/>
        </p:nvSpPr>
        <p:spPr>
          <a:xfrm>
            <a:off x="7529285" y="4374444"/>
            <a:ext cx="731519" cy="635962"/>
          </a:xfrm>
          <a:prstGeom prst="ellipse">
            <a:avLst/>
          </a:prstGeom>
          <a:solidFill>
            <a:srgbClr val="B44D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Ellipse 28">
            <a:extLst>
              <a:ext uri="{FF2B5EF4-FFF2-40B4-BE49-F238E27FC236}">
                <a16:creationId xmlns:a16="http://schemas.microsoft.com/office/drawing/2014/main" id="{0F6DDC02-A7B7-4AD1-9A34-06DF722FA63A}"/>
              </a:ext>
            </a:extLst>
          </p:cNvPr>
          <p:cNvSpPr/>
          <p:nvPr/>
        </p:nvSpPr>
        <p:spPr>
          <a:xfrm>
            <a:off x="7392195" y="2166779"/>
            <a:ext cx="731519" cy="635962"/>
          </a:xfrm>
          <a:prstGeom prst="ellipse">
            <a:avLst/>
          </a:prstGeom>
          <a:solidFill>
            <a:schemeClr val="accent1"/>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Ellipse 29">
            <a:extLst>
              <a:ext uri="{FF2B5EF4-FFF2-40B4-BE49-F238E27FC236}">
                <a16:creationId xmlns:a16="http://schemas.microsoft.com/office/drawing/2014/main" id="{3A2FC194-927B-4E23-97D8-9DB7A2BF5EC1}"/>
              </a:ext>
            </a:extLst>
          </p:cNvPr>
          <p:cNvSpPr/>
          <p:nvPr/>
        </p:nvSpPr>
        <p:spPr>
          <a:xfrm>
            <a:off x="6504039" y="5018942"/>
            <a:ext cx="731519" cy="635962"/>
          </a:xfrm>
          <a:prstGeom prst="ellipse">
            <a:avLst/>
          </a:prstGeom>
          <a:solidFill>
            <a:srgbClr val="FFC0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Ellipse 30">
            <a:extLst>
              <a:ext uri="{FF2B5EF4-FFF2-40B4-BE49-F238E27FC236}">
                <a16:creationId xmlns:a16="http://schemas.microsoft.com/office/drawing/2014/main" id="{D7F188D8-FE71-456D-B14B-70AB1FC168F3}"/>
              </a:ext>
            </a:extLst>
          </p:cNvPr>
          <p:cNvSpPr/>
          <p:nvPr/>
        </p:nvSpPr>
        <p:spPr>
          <a:xfrm>
            <a:off x="7834674" y="5163397"/>
            <a:ext cx="731519" cy="635962"/>
          </a:xfrm>
          <a:prstGeom prst="ellipse">
            <a:avLst/>
          </a:prstGeom>
          <a:solidFill>
            <a:schemeClr val="accent1"/>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Grafikk 6" descr="Internett">
            <a:extLst>
              <a:ext uri="{FF2B5EF4-FFF2-40B4-BE49-F238E27FC236}">
                <a16:creationId xmlns:a16="http://schemas.microsoft.com/office/drawing/2014/main" id="{44473D49-5DA0-4875-BEF8-3DBEB093FE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76837" y="3114037"/>
            <a:ext cx="914400" cy="914400"/>
          </a:xfrm>
          <a:prstGeom prst="rect">
            <a:avLst/>
          </a:prstGeom>
        </p:spPr>
      </p:pic>
      <p:pic>
        <p:nvPicPr>
          <p:cNvPr id="11" name="Grafikk 10" descr="Robot">
            <a:extLst>
              <a:ext uri="{FF2B5EF4-FFF2-40B4-BE49-F238E27FC236}">
                <a16:creationId xmlns:a16="http://schemas.microsoft.com/office/drawing/2014/main" id="{70630BDF-6541-4B5D-A2D1-BFDA5919F0C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54190" y="3149269"/>
            <a:ext cx="914400" cy="914400"/>
          </a:xfrm>
          <a:prstGeom prst="rect">
            <a:avLst/>
          </a:prstGeom>
        </p:spPr>
      </p:pic>
      <p:pic>
        <p:nvPicPr>
          <p:cNvPr id="13" name="Grafikk 12" descr="Strategiplan">
            <a:extLst>
              <a:ext uri="{FF2B5EF4-FFF2-40B4-BE49-F238E27FC236}">
                <a16:creationId xmlns:a16="http://schemas.microsoft.com/office/drawing/2014/main" id="{37217778-4C1B-4B14-8B4E-BB6A37586A9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008739" y="3855632"/>
            <a:ext cx="701716" cy="701716"/>
          </a:xfrm>
          <a:prstGeom prst="rect">
            <a:avLst/>
          </a:prstGeom>
        </p:spPr>
      </p:pic>
      <p:pic>
        <p:nvPicPr>
          <p:cNvPr id="32" name="Grafikk 31" descr="forskning">
            <a:extLst>
              <a:ext uri="{FF2B5EF4-FFF2-40B4-BE49-F238E27FC236}">
                <a16:creationId xmlns:a16="http://schemas.microsoft.com/office/drawing/2014/main" id="{E592E1F1-43F9-404F-9578-D4157569488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031652" y="5175114"/>
            <a:ext cx="705181" cy="705181"/>
          </a:xfrm>
          <a:prstGeom prst="rect">
            <a:avLst/>
          </a:prstGeom>
        </p:spPr>
      </p:pic>
      <p:pic>
        <p:nvPicPr>
          <p:cNvPr id="41" name="Grafikk 40" descr="Database">
            <a:extLst>
              <a:ext uri="{FF2B5EF4-FFF2-40B4-BE49-F238E27FC236}">
                <a16:creationId xmlns:a16="http://schemas.microsoft.com/office/drawing/2014/main" id="{ADCE9F96-FA03-4A96-99C1-125C7AADBD24}"/>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076108" y="2650531"/>
            <a:ext cx="655345" cy="655345"/>
          </a:xfrm>
          <a:prstGeom prst="rect">
            <a:avLst/>
          </a:prstGeom>
        </p:spPr>
      </p:pic>
      <p:pic>
        <p:nvPicPr>
          <p:cNvPr id="43" name="Grafikk 42" descr="Tannhjul">
            <a:extLst>
              <a:ext uri="{FF2B5EF4-FFF2-40B4-BE49-F238E27FC236}">
                <a16:creationId xmlns:a16="http://schemas.microsoft.com/office/drawing/2014/main" id="{71031B64-DB3B-4BB0-99DB-31B738DB24FB}"/>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9401884" y="4063669"/>
            <a:ext cx="914400" cy="914400"/>
          </a:xfrm>
          <a:prstGeom prst="rect">
            <a:avLst/>
          </a:prstGeom>
        </p:spPr>
      </p:pic>
      <p:pic>
        <p:nvPicPr>
          <p:cNvPr id="45" name="Grafikk 44" descr="Stolpediagram – oppadgående trend">
            <a:extLst>
              <a:ext uri="{FF2B5EF4-FFF2-40B4-BE49-F238E27FC236}">
                <a16:creationId xmlns:a16="http://schemas.microsoft.com/office/drawing/2014/main" id="{412DDD9A-30AF-4BE8-B6D6-1F5A24426161}"/>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0482341" y="4214312"/>
            <a:ext cx="914400" cy="914400"/>
          </a:xfrm>
          <a:prstGeom prst="rect">
            <a:avLst/>
          </a:prstGeom>
        </p:spPr>
      </p:pic>
      <p:pic>
        <p:nvPicPr>
          <p:cNvPr id="47" name="Grafikk 46" descr="Bøker">
            <a:extLst>
              <a:ext uri="{FF2B5EF4-FFF2-40B4-BE49-F238E27FC236}">
                <a16:creationId xmlns:a16="http://schemas.microsoft.com/office/drawing/2014/main" id="{87FA9399-CA99-4303-B577-9E8809719BE9}"/>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5031652" y="1424683"/>
            <a:ext cx="705923" cy="705923"/>
          </a:xfrm>
          <a:prstGeom prst="rect">
            <a:avLst/>
          </a:prstGeom>
        </p:spPr>
      </p:pic>
      <p:sp>
        <p:nvSpPr>
          <p:cNvPr id="49" name="Ellipse 48">
            <a:extLst>
              <a:ext uri="{FF2B5EF4-FFF2-40B4-BE49-F238E27FC236}">
                <a16:creationId xmlns:a16="http://schemas.microsoft.com/office/drawing/2014/main" id="{B803DE3C-FBB1-4A05-AAF6-D078F76D3064}"/>
              </a:ext>
            </a:extLst>
          </p:cNvPr>
          <p:cNvSpPr/>
          <p:nvPr/>
        </p:nvSpPr>
        <p:spPr>
          <a:xfrm>
            <a:off x="161175" y="6356909"/>
            <a:ext cx="376278" cy="334626"/>
          </a:xfrm>
          <a:prstGeom prst="ellipse">
            <a:avLst/>
          </a:prstGeom>
          <a:solidFill>
            <a:srgbClr val="B44D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Ellipse 49">
            <a:extLst>
              <a:ext uri="{FF2B5EF4-FFF2-40B4-BE49-F238E27FC236}">
                <a16:creationId xmlns:a16="http://schemas.microsoft.com/office/drawing/2014/main" id="{47D4E528-6FD5-438E-BA71-F7D6C7CB8C50}"/>
              </a:ext>
            </a:extLst>
          </p:cNvPr>
          <p:cNvSpPr/>
          <p:nvPr/>
        </p:nvSpPr>
        <p:spPr>
          <a:xfrm>
            <a:off x="161175" y="5894834"/>
            <a:ext cx="376278" cy="334626"/>
          </a:xfrm>
          <a:prstGeom prst="ellipse">
            <a:avLst/>
          </a:prstGeom>
          <a:solidFill>
            <a:srgbClr val="FFC0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Ellipse 50">
            <a:extLst>
              <a:ext uri="{FF2B5EF4-FFF2-40B4-BE49-F238E27FC236}">
                <a16:creationId xmlns:a16="http://schemas.microsoft.com/office/drawing/2014/main" id="{4952EFA6-1018-4DD5-A86E-FC87FCF2B50B}"/>
              </a:ext>
            </a:extLst>
          </p:cNvPr>
          <p:cNvSpPr/>
          <p:nvPr/>
        </p:nvSpPr>
        <p:spPr>
          <a:xfrm>
            <a:off x="161175" y="5441599"/>
            <a:ext cx="376278" cy="334626"/>
          </a:xfrm>
          <a:prstGeom prst="ellipse">
            <a:avLst/>
          </a:prstGeom>
          <a:solidFill>
            <a:schemeClr val="accent1"/>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kstSylinder 51">
            <a:extLst>
              <a:ext uri="{FF2B5EF4-FFF2-40B4-BE49-F238E27FC236}">
                <a16:creationId xmlns:a16="http://schemas.microsoft.com/office/drawing/2014/main" id="{0200267B-7709-4852-9975-FBB9143440F9}"/>
              </a:ext>
            </a:extLst>
          </p:cNvPr>
          <p:cNvSpPr txBox="1"/>
          <p:nvPr/>
        </p:nvSpPr>
        <p:spPr>
          <a:xfrm>
            <a:off x="639880" y="5394831"/>
            <a:ext cx="1493439" cy="400110"/>
          </a:xfrm>
          <a:prstGeom prst="rect">
            <a:avLst/>
          </a:prstGeom>
          <a:noFill/>
        </p:spPr>
        <p:txBody>
          <a:bodyPr wrap="square" rtlCol="0">
            <a:spAutoFit/>
          </a:bodyPr>
          <a:lstStyle/>
          <a:p>
            <a:r>
              <a:rPr lang="en-GB" sz="2000" b="1" dirty="0">
                <a:latin typeface="Bahnschrift SemiBold SemiConden" panose="020B0502040204020203" pitchFamily="34" charset="0"/>
              </a:rPr>
              <a:t>Easy</a:t>
            </a:r>
          </a:p>
        </p:txBody>
      </p:sp>
      <p:sp>
        <p:nvSpPr>
          <p:cNvPr id="53" name="TekstSylinder 52">
            <a:extLst>
              <a:ext uri="{FF2B5EF4-FFF2-40B4-BE49-F238E27FC236}">
                <a16:creationId xmlns:a16="http://schemas.microsoft.com/office/drawing/2014/main" id="{2B9E0614-45BA-4CFE-B741-4FCD1B0DEB6C}"/>
              </a:ext>
            </a:extLst>
          </p:cNvPr>
          <p:cNvSpPr txBox="1"/>
          <p:nvPr/>
        </p:nvSpPr>
        <p:spPr>
          <a:xfrm>
            <a:off x="614758" y="5873732"/>
            <a:ext cx="1493439" cy="400110"/>
          </a:xfrm>
          <a:prstGeom prst="rect">
            <a:avLst/>
          </a:prstGeom>
          <a:noFill/>
        </p:spPr>
        <p:txBody>
          <a:bodyPr wrap="square" rtlCol="0">
            <a:spAutoFit/>
          </a:bodyPr>
          <a:lstStyle/>
          <a:p>
            <a:r>
              <a:rPr lang="en-GB" sz="2000" b="1" dirty="0">
                <a:latin typeface="Bahnschrift SemiBold SemiConden" panose="020B0502040204020203" pitchFamily="34" charset="0"/>
              </a:rPr>
              <a:t>Medium</a:t>
            </a:r>
          </a:p>
        </p:txBody>
      </p:sp>
      <p:sp>
        <p:nvSpPr>
          <p:cNvPr id="54" name="TekstSylinder 53">
            <a:extLst>
              <a:ext uri="{FF2B5EF4-FFF2-40B4-BE49-F238E27FC236}">
                <a16:creationId xmlns:a16="http://schemas.microsoft.com/office/drawing/2014/main" id="{FF235F35-CE8C-4FDD-9408-3399348F03F0}"/>
              </a:ext>
            </a:extLst>
          </p:cNvPr>
          <p:cNvSpPr txBox="1"/>
          <p:nvPr/>
        </p:nvSpPr>
        <p:spPr>
          <a:xfrm>
            <a:off x="610138" y="6350804"/>
            <a:ext cx="1493439" cy="400110"/>
          </a:xfrm>
          <a:prstGeom prst="rect">
            <a:avLst/>
          </a:prstGeom>
          <a:noFill/>
        </p:spPr>
        <p:txBody>
          <a:bodyPr wrap="square" rtlCol="0">
            <a:spAutoFit/>
          </a:bodyPr>
          <a:lstStyle/>
          <a:p>
            <a:r>
              <a:rPr lang="en-GB" sz="2000" b="1" dirty="0">
                <a:latin typeface="Bahnschrift SemiBold SemiConden" panose="020B0502040204020203" pitchFamily="34" charset="0"/>
              </a:rPr>
              <a:t>Complex</a:t>
            </a:r>
          </a:p>
        </p:txBody>
      </p:sp>
      <p:sp>
        <p:nvSpPr>
          <p:cNvPr id="73" name="Plassholder for bunntekst 2">
            <a:extLst>
              <a:ext uri="{FF2B5EF4-FFF2-40B4-BE49-F238E27FC236}">
                <a16:creationId xmlns:a16="http://schemas.microsoft.com/office/drawing/2014/main" id="{D253FE38-6913-48D8-8703-02F96BB1FD2A}"/>
              </a:ext>
            </a:extLst>
          </p:cNvPr>
          <p:cNvSpPr txBox="1">
            <a:spLocks/>
          </p:cNvSpPr>
          <p:nvPr/>
        </p:nvSpPr>
        <p:spPr>
          <a:xfrm>
            <a:off x="-48138" y="6643821"/>
            <a:ext cx="8617784" cy="178289"/>
          </a:xfrm>
          <a:prstGeom prst="rect">
            <a:avLst/>
          </a:prstGeom>
        </p:spPr>
        <p:txBody>
          <a:bodyPr/>
          <a:lstStyle>
            <a:defPPr>
              <a:defRPr lang="nb-NO"/>
            </a:defPPr>
            <a:lvl1pPr algn="l" rtl="0" fontAlgn="base">
              <a:spcBef>
                <a:spcPct val="0"/>
              </a:spcBef>
              <a:spcAft>
                <a:spcPct val="0"/>
              </a:spcAft>
              <a:defRPr sz="1607" kern="1200">
                <a:solidFill>
                  <a:schemeClr val="tx1"/>
                </a:solidFill>
                <a:latin typeface="Arial" charset="0"/>
                <a:ea typeface="Arial" charset="0"/>
                <a:cs typeface="Arial" charset="0"/>
              </a:defRPr>
            </a:lvl1pPr>
            <a:lvl2pPr marL="367314" algn="l" rtl="0" fontAlgn="base">
              <a:spcBef>
                <a:spcPct val="0"/>
              </a:spcBef>
              <a:spcAft>
                <a:spcPct val="0"/>
              </a:spcAft>
              <a:defRPr sz="1607" kern="1200">
                <a:solidFill>
                  <a:schemeClr val="tx1"/>
                </a:solidFill>
                <a:latin typeface="Arial" charset="0"/>
                <a:ea typeface="Arial" charset="0"/>
                <a:cs typeface="Arial" charset="0"/>
              </a:defRPr>
            </a:lvl2pPr>
            <a:lvl3pPr marL="734629" algn="l" rtl="0" fontAlgn="base">
              <a:spcBef>
                <a:spcPct val="0"/>
              </a:spcBef>
              <a:spcAft>
                <a:spcPct val="0"/>
              </a:spcAft>
              <a:defRPr sz="1607" kern="1200">
                <a:solidFill>
                  <a:schemeClr val="tx1"/>
                </a:solidFill>
                <a:latin typeface="Arial" charset="0"/>
                <a:ea typeface="Arial" charset="0"/>
                <a:cs typeface="Arial" charset="0"/>
              </a:defRPr>
            </a:lvl3pPr>
            <a:lvl4pPr marL="1101943" algn="l" rtl="0" fontAlgn="base">
              <a:spcBef>
                <a:spcPct val="0"/>
              </a:spcBef>
              <a:spcAft>
                <a:spcPct val="0"/>
              </a:spcAft>
              <a:defRPr sz="1607" kern="1200">
                <a:solidFill>
                  <a:schemeClr val="tx1"/>
                </a:solidFill>
                <a:latin typeface="Arial" charset="0"/>
                <a:ea typeface="Arial" charset="0"/>
                <a:cs typeface="Arial" charset="0"/>
              </a:defRPr>
            </a:lvl4pPr>
            <a:lvl5pPr marL="1469258" algn="l" rtl="0" fontAlgn="base">
              <a:spcBef>
                <a:spcPct val="0"/>
              </a:spcBef>
              <a:spcAft>
                <a:spcPct val="0"/>
              </a:spcAft>
              <a:defRPr sz="1607" kern="1200">
                <a:solidFill>
                  <a:schemeClr val="tx1"/>
                </a:solidFill>
                <a:latin typeface="Arial" charset="0"/>
                <a:ea typeface="Arial" charset="0"/>
                <a:cs typeface="Arial" charset="0"/>
              </a:defRPr>
            </a:lvl5pPr>
            <a:lvl6pPr marL="1836572" algn="l" defTabSz="734629" rtl="0" eaLnBrk="1" latinLnBrk="0" hangingPunct="1">
              <a:defRPr sz="1607" kern="1200">
                <a:solidFill>
                  <a:schemeClr val="tx1"/>
                </a:solidFill>
                <a:latin typeface="Arial" charset="0"/>
                <a:ea typeface="Arial" charset="0"/>
                <a:cs typeface="Arial" charset="0"/>
              </a:defRPr>
            </a:lvl6pPr>
            <a:lvl7pPr marL="2203887" algn="l" defTabSz="734629" rtl="0" eaLnBrk="1" latinLnBrk="0" hangingPunct="1">
              <a:defRPr sz="1607" kern="1200">
                <a:solidFill>
                  <a:schemeClr val="tx1"/>
                </a:solidFill>
                <a:latin typeface="Arial" charset="0"/>
                <a:ea typeface="Arial" charset="0"/>
                <a:cs typeface="Arial" charset="0"/>
              </a:defRPr>
            </a:lvl7pPr>
            <a:lvl8pPr marL="2571201" algn="l" defTabSz="734629" rtl="0" eaLnBrk="1" latinLnBrk="0" hangingPunct="1">
              <a:defRPr sz="1607" kern="1200">
                <a:solidFill>
                  <a:schemeClr val="tx1"/>
                </a:solidFill>
                <a:latin typeface="Arial" charset="0"/>
                <a:ea typeface="Arial" charset="0"/>
                <a:cs typeface="Arial" charset="0"/>
              </a:defRPr>
            </a:lvl8pPr>
            <a:lvl9pPr marL="2938516" algn="l" defTabSz="734629" rtl="0" eaLnBrk="1" latinLnBrk="0" hangingPunct="1">
              <a:defRPr sz="1607" kern="1200">
                <a:solidFill>
                  <a:schemeClr val="tx1"/>
                </a:solidFill>
                <a:latin typeface="Arial" charset="0"/>
                <a:ea typeface="Arial" charset="0"/>
                <a:cs typeface="Arial" charset="0"/>
              </a:defRPr>
            </a:lvl9pPr>
          </a:lstStyle>
          <a:p>
            <a:r>
              <a:rPr lang="en-GB" sz="800" dirty="0" err="1"/>
              <a:t>Bente</a:t>
            </a:r>
            <a:r>
              <a:rPr lang="en-GB" sz="800" dirty="0"/>
              <a:t> </a:t>
            </a:r>
            <a:r>
              <a:rPr lang="en-GB" sz="800" dirty="0" err="1"/>
              <a:t>Skattør</a:t>
            </a:r>
            <a:r>
              <a:rPr lang="en-GB" sz="800" dirty="0"/>
              <a:t>, NTNU CCIS</a:t>
            </a:r>
          </a:p>
        </p:txBody>
      </p:sp>
      <p:sp>
        <p:nvSpPr>
          <p:cNvPr id="74" name="Plassholder for lysbildenummer 1">
            <a:extLst>
              <a:ext uri="{FF2B5EF4-FFF2-40B4-BE49-F238E27FC236}">
                <a16:creationId xmlns:a16="http://schemas.microsoft.com/office/drawing/2014/main" id="{37664291-71EA-4D2A-AA0E-FC8EAFEA74EA}"/>
              </a:ext>
            </a:extLst>
          </p:cNvPr>
          <p:cNvSpPr txBox="1">
            <a:spLocks/>
          </p:cNvSpPr>
          <p:nvPr/>
        </p:nvSpPr>
        <p:spPr>
          <a:xfrm>
            <a:off x="10176834" y="6448691"/>
            <a:ext cx="1963407" cy="568548"/>
          </a:xfrm>
          <a:prstGeom prst="rect">
            <a:avLst/>
          </a:prstGeom>
        </p:spPr>
        <p:txBody>
          <a:bodyPr vert="horz" lIns="91440" tIns="45720" rIns="91440" bIns="45720" rtlCol="0" anchor="ctr"/>
          <a:lstStyle>
            <a:defPPr>
              <a:defRPr lang="nb-NO"/>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fld id="{5536B752-4396-4807-A710-C518B3559E9B}" type="datetime1">
              <a:rPr lang="nb-NO" altLang="nb-NO" smtClean="0">
                <a:solidFill>
                  <a:srgbClr val="000000"/>
                </a:solidFill>
              </a:rPr>
              <a:pPr algn="r">
                <a:defRPr/>
              </a:pPr>
              <a:t>05.08.2022</a:t>
            </a:fld>
            <a:r>
              <a:rPr lang="nb-NO" altLang="nb-NO" dirty="0">
                <a:solidFill>
                  <a:srgbClr val="000000"/>
                </a:solidFill>
              </a:rPr>
              <a:t>  -  Side </a:t>
            </a:r>
            <a:fld id="{F6938C71-DA48-454F-8D9E-9CA309DDBCF5}" type="slidenum">
              <a:rPr lang="nb-NO" altLang="nb-NO" smtClean="0">
                <a:solidFill>
                  <a:srgbClr val="000000"/>
                </a:solidFill>
              </a:rPr>
              <a:pPr algn="r">
                <a:defRPr/>
              </a:pPr>
              <a:t>3</a:t>
            </a:fld>
            <a:endParaRPr lang="nb-NO" altLang="nb-NO" dirty="0">
              <a:solidFill>
                <a:srgbClr val="000000"/>
              </a:solidFill>
            </a:endParaRPr>
          </a:p>
        </p:txBody>
      </p:sp>
      <p:sp>
        <p:nvSpPr>
          <p:cNvPr id="56" name="TekstSylinder 55">
            <a:extLst>
              <a:ext uri="{FF2B5EF4-FFF2-40B4-BE49-F238E27FC236}">
                <a16:creationId xmlns:a16="http://schemas.microsoft.com/office/drawing/2014/main" id="{839ADB7D-F589-4389-8BF6-485ED409D2F3}"/>
              </a:ext>
            </a:extLst>
          </p:cNvPr>
          <p:cNvSpPr txBox="1"/>
          <p:nvPr/>
        </p:nvSpPr>
        <p:spPr>
          <a:xfrm>
            <a:off x="4651100" y="663"/>
            <a:ext cx="5358800" cy="523220"/>
          </a:xfrm>
          <a:prstGeom prst="rect">
            <a:avLst/>
          </a:prstGeom>
          <a:noFill/>
        </p:spPr>
        <p:txBody>
          <a:bodyPr wrap="square" rtlCol="0">
            <a:spAutoFit/>
          </a:bodyPr>
          <a:lstStyle/>
          <a:p>
            <a:pPr algn="ctr"/>
            <a:r>
              <a:rPr lang="en-GB" sz="2800" b="1" dirty="0">
                <a:latin typeface="Bahnschrift SemiBold SemiConden" panose="020B0502040204020203" pitchFamily="34" charset="0"/>
              </a:rPr>
              <a:t>The Thin Tread – Early as possible?</a:t>
            </a:r>
          </a:p>
        </p:txBody>
      </p:sp>
      <p:sp>
        <p:nvSpPr>
          <p:cNvPr id="57" name="Footer Placeholder 4">
            <a:extLst>
              <a:ext uri="{FF2B5EF4-FFF2-40B4-BE49-F238E27FC236}">
                <a16:creationId xmlns:a16="http://schemas.microsoft.com/office/drawing/2014/main" id="{4C6F167B-38EF-4762-9A9C-C8CAF21A971A}"/>
              </a:ext>
            </a:extLst>
          </p:cNvPr>
          <p:cNvSpPr txBox="1">
            <a:spLocks/>
          </p:cNvSpPr>
          <p:nvPr/>
        </p:nvSpPr>
        <p:spPr>
          <a:xfrm>
            <a:off x="3387077" y="6427063"/>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58" name="Picture 57">
            <a:extLst>
              <a:ext uri="{FF2B5EF4-FFF2-40B4-BE49-F238E27FC236}">
                <a16:creationId xmlns:a16="http://schemas.microsoft.com/office/drawing/2014/main" id="{DF58A3CF-17CF-4722-8179-47E4629F5475}"/>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11095045" y="126914"/>
            <a:ext cx="933513" cy="655019"/>
          </a:xfrm>
          <a:prstGeom prst="rect">
            <a:avLst/>
          </a:prstGeom>
        </p:spPr>
      </p:pic>
    </p:spTree>
    <p:extLst>
      <p:ext uri="{BB962C8B-B14F-4D97-AF65-F5344CB8AC3E}">
        <p14:creationId xmlns:p14="http://schemas.microsoft.com/office/powerpoint/2010/main" val="23645771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53000">
              <a:schemeClr val="bg1">
                <a:lumMod val="95000"/>
              </a:schemeClr>
            </a:gs>
            <a:gs pos="0">
              <a:schemeClr val="bg1">
                <a:lumMod val="85000"/>
              </a:schemeClr>
            </a:gs>
            <a:gs pos="97000">
              <a:schemeClr val="bg1">
                <a:lumMod val="65000"/>
              </a:schemeClr>
            </a:gs>
          </a:gsLst>
          <a:lin ang="10800000" scaled="1"/>
        </a:gradFill>
        <a:effectLst/>
      </p:bgPr>
    </p:bg>
    <p:spTree>
      <p:nvGrpSpPr>
        <p:cNvPr id="1" name=""/>
        <p:cNvGrpSpPr/>
        <p:nvPr/>
      </p:nvGrpSpPr>
      <p:grpSpPr>
        <a:xfrm>
          <a:off x="0" y="0"/>
          <a:ext cx="0" cy="0"/>
          <a:chOff x="0" y="0"/>
          <a:chExt cx="0" cy="0"/>
        </a:xfrm>
      </p:grpSpPr>
      <p:sp>
        <p:nvSpPr>
          <p:cNvPr id="55" name="Rektangel 54">
            <a:extLst>
              <a:ext uri="{FF2B5EF4-FFF2-40B4-BE49-F238E27FC236}">
                <a16:creationId xmlns:a16="http://schemas.microsoft.com/office/drawing/2014/main" id="{7F705EED-74C4-4525-B734-3E3E5FCE17A5}"/>
              </a:ext>
            </a:extLst>
          </p:cNvPr>
          <p:cNvSpPr/>
          <p:nvPr/>
        </p:nvSpPr>
        <p:spPr>
          <a:xfrm>
            <a:off x="14573" y="-49237"/>
            <a:ext cx="2494367" cy="6907237"/>
          </a:xfrm>
          <a:prstGeom prst="rect">
            <a:avLst/>
          </a:prstGeom>
          <a:gradFill flip="none" rotWithShape="1">
            <a:gsLst>
              <a:gs pos="17000">
                <a:schemeClr val="bg1">
                  <a:lumMod val="95000"/>
                </a:schemeClr>
              </a:gs>
              <a:gs pos="0">
                <a:schemeClr val="bg1">
                  <a:lumMod val="85000"/>
                </a:schemeClr>
              </a:gs>
              <a:gs pos="97000">
                <a:schemeClr val="bg1">
                  <a:lumMod val="5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ittel 11">
            <a:extLst>
              <a:ext uri="{FF2B5EF4-FFF2-40B4-BE49-F238E27FC236}">
                <a16:creationId xmlns:a16="http://schemas.microsoft.com/office/drawing/2014/main" id="{6DB72F51-9E0E-4BB7-8F75-CF09EBFCFFE9}"/>
              </a:ext>
            </a:extLst>
          </p:cNvPr>
          <p:cNvSpPr txBox="1">
            <a:spLocks/>
          </p:cNvSpPr>
          <p:nvPr/>
        </p:nvSpPr>
        <p:spPr>
          <a:xfrm>
            <a:off x="-50057" y="-129541"/>
            <a:ext cx="2581422" cy="1011366"/>
          </a:xfrm>
          <a:prstGeom prst="rect">
            <a:avLst/>
          </a:prstGeom>
        </p:spPr>
        <p:txBody>
          <a:bodyPr vert="horz" lIns="91440" tIns="45720" rIns="91440" bIns="45720" rtlCol="0" anchor="ctr">
            <a:normAutofit fontScale="90000"/>
          </a:bodyPr>
          <a:lstStyle>
            <a:lvl1pPr>
              <a:lnSpc>
                <a:spcPct val="90000"/>
              </a:lnSpc>
              <a:spcBef>
                <a:spcPct val="0"/>
              </a:spcBef>
              <a:buNone/>
              <a:defRPr sz="4400" b="1">
                <a:latin typeface="Bahnschrift Condensed" panose="020B0502040204020203" pitchFamily="34" charset="0"/>
                <a:ea typeface="+mj-ea"/>
                <a:cs typeface="+mj-cs"/>
              </a:defRPr>
            </a:lvl1pPr>
          </a:lstStyle>
          <a:p>
            <a:r>
              <a:rPr lang="nb-NO" dirty="0">
                <a:solidFill>
                  <a:srgbClr val="0070C0"/>
                </a:solidFill>
                <a:latin typeface="Times New Roman" panose="02020603050405020304" pitchFamily="18" charset="0"/>
                <a:cs typeface="Times New Roman" panose="02020603050405020304" pitchFamily="18" charset="0"/>
              </a:rPr>
              <a:t>T</a:t>
            </a:r>
            <a:r>
              <a:rPr lang="nb-NO" dirty="0">
                <a:solidFill>
                  <a:srgbClr val="B44D00"/>
                </a:solidFill>
                <a:latin typeface="Times New Roman" panose="02020603050405020304" pitchFamily="18" charset="0"/>
                <a:cs typeface="Times New Roman" panose="02020603050405020304" pitchFamily="18" charset="0"/>
              </a:rPr>
              <a:t>H</a:t>
            </a:r>
            <a:r>
              <a:rPr lang="nb-NO" dirty="0">
                <a:solidFill>
                  <a:schemeClr val="tx1">
                    <a:lumMod val="50000"/>
                    <a:lumOff val="50000"/>
                  </a:schemeClr>
                </a:solidFill>
                <a:latin typeface="Times New Roman" panose="02020603050405020304" pitchFamily="18" charset="0"/>
                <a:cs typeface="Times New Roman" panose="02020603050405020304" pitchFamily="18" charset="0"/>
              </a:rPr>
              <a:t>E</a:t>
            </a:r>
            <a:r>
              <a:rPr lang="nb-NO" dirty="0">
                <a:solidFill>
                  <a:srgbClr val="FF0000"/>
                </a:solidFill>
                <a:latin typeface="Times New Roman" panose="02020603050405020304" pitchFamily="18" charset="0"/>
                <a:cs typeface="Times New Roman" panose="02020603050405020304" pitchFamily="18" charset="0"/>
              </a:rPr>
              <a:t>S</a:t>
            </a:r>
            <a:r>
              <a:rPr lang="nb-NO" dirty="0">
                <a:solidFill>
                  <a:srgbClr val="5483C3"/>
                </a:solidFill>
                <a:latin typeface="Times New Roman" panose="02020603050405020304" pitchFamily="18" charset="0"/>
                <a:cs typeface="Times New Roman" panose="02020603050405020304" pitchFamily="18" charset="0"/>
              </a:rPr>
              <a:t>E</a:t>
            </a:r>
            <a:r>
              <a:rPr lang="nb-NO" dirty="0">
                <a:solidFill>
                  <a:srgbClr val="FFC000"/>
                </a:solidFill>
                <a:latin typeface="Times New Roman" panose="02020603050405020304" pitchFamily="18" charset="0"/>
                <a:cs typeface="Times New Roman" panose="02020603050405020304" pitchFamily="18" charset="0"/>
              </a:rPr>
              <a:t>U</a:t>
            </a:r>
            <a:r>
              <a:rPr lang="nb-NO" dirty="0">
                <a:solidFill>
                  <a:srgbClr val="0070C0"/>
                </a:solidFill>
                <a:latin typeface="Times New Roman" panose="02020603050405020304" pitchFamily="18" charset="0"/>
                <a:cs typeface="Times New Roman" panose="02020603050405020304" pitchFamily="18" charset="0"/>
              </a:rPr>
              <a:t>S</a:t>
            </a:r>
          </a:p>
        </p:txBody>
      </p:sp>
      <p:sp>
        <p:nvSpPr>
          <p:cNvPr id="3" name="Rectangle 2">
            <a:extLst>
              <a:ext uri="{FF2B5EF4-FFF2-40B4-BE49-F238E27FC236}">
                <a16:creationId xmlns:a16="http://schemas.microsoft.com/office/drawing/2014/main" id="{F8821521-AEFE-460E-9B9F-59B135551E64}"/>
              </a:ext>
            </a:extLst>
          </p:cNvPr>
          <p:cNvSpPr>
            <a:spLocks noChangeArrowheads="1"/>
          </p:cNvSpPr>
          <p:nvPr/>
        </p:nvSpPr>
        <p:spPr bwMode="auto">
          <a:xfrm>
            <a:off x="0" y="0"/>
            <a:ext cx="17584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76176" rIns="91440" bIns="76176" numCol="1" anchor="ctr" anchorCtr="0" compatLnSpc="1">
            <a:prstTxWarp prst="textNoShape">
              <a:avLst/>
            </a:prstTxWarp>
            <a:spAutoFit/>
          </a:bodyPr>
          <a:lstStyle/>
          <a:p>
            <a:endParaRPr lang="en-GB"/>
          </a:p>
        </p:txBody>
      </p:sp>
      <p:sp>
        <p:nvSpPr>
          <p:cNvPr id="34" name="Frihåndsform: figur 33">
            <a:extLst>
              <a:ext uri="{FF2B5EF4-FFF2-40B4-BE49-F238E27FC236}">
                <a16:creationId xmlns:a16="http://schemas.microsoft.com/office/drawing/2014/main" id="{4C51B02B-B310-4C51-B151-D953EB7A9983}"/>
              </a:ext>
            </a:extLst>
          </p:cNvPr>
          <p:cNvSpPr/>
          <p:nvPr/>
        </p:nvSpPr>
        <p:spPr>
          <a:xfrm>
            <a:off x="108144" y="1997612"/>
            <a:ext cx="2320717" cy="2308043"/>
          </a:xfrm>
          <a:custGeom>
            <a:avLst/>
            <a:gdLst>
              <a:gd name="connsiteX0" fmla="*/ 1438009 w 2876018"/>
              <a:gd name="connsiteY0" fmla="*/ 0 h 2854708"/>
              <a:gd name="connsiteX1" fmla="*/ 1500900 w 2876018"/>
              <a:gd name="connsiteY1" fmla="*/ 3152 h 2854708"/>
              <a:gd name="connsiteX2" fmla="*/ 1559051 w 2876018"/>
              <a:gd name="connsiteY2" fmla="*/ 155466 h 2854708"/>
              <a:gd name="connsiteX3" fmla="*/ 1568677 w 2876018"/>
              <a:gd name="connsiteY3" fmla="*/ 155952 h 2854708"/>
              <a:gd name="connsiteX4" fmla="*/ 1656481 w 2876018"/>
              <a:gd name="connsiteY4" fmla="*/ 169353 h 2854708"/>
              <a:gd name="connsiteX5" fmla="*/ 1753346 w 2876018"/>
              <a:gd name="connsiteY5" fmla="*/ 35514 h 2854708"/>
              <a:gd name="connsiteX6" fmla="*/ 1864634 w 2876018"/>
              <a:gd name="connsiteY6" fmla="*/ 63917 h 2854708"/>
              <a:gd name="connsiteX7" fmla="*/ 1881798 w 2876018"/>
              <a:gd name="connsiteY7" fmla="*/ 230144 h 2854708"/>
              <a:gd name="connsiteX8" fmla="*/ 1935465 w 2876018"/>
              <a:gd name="connsiteY8" fmla="*/ 249786 h 2854708"/>
              <a:gd name="connsiteX9" fmla="*/ 1971912 w 2876018"/>
              <a:gd name="connsiteY9" fmla="*/ 267343 h 2854708"/>
              <a:gd name="connsiteX10" fmla="*/ 2101683 w 2876018"/>
              <a:gd name="connsiteY10" fmla="*/ 161866 h 2854708"/>
              <a:gd name="connsiteX11" fmla="*/ 2123450 w 2876018"/>
              <a:gd name="connsiteY11" fmla="*/ 172274 h 2854708"/>
              <a:gd name="connsiteX12" fmla="*/ 2200567 w 2876018"/>
              <a:gd name="connsiteY12" fmla="*/ 218777 h 2854708"/>
              <a:gd name="connsiteX13" fmla="*/ 2174130 w 2876018"/>
              <a:gd name="connsiteY13" fmla="*/ 383753 h 2854708"/>
              <a:gd name="connsiteX14" fmla="*/ 2250936 w 2876018"/>
              <a:gd name="connsiteY14" fmla="*/ 441187 h 2854708"/>
              <a:gd name="connsiteX15" fmla="*/ 2252785 w 2876018"/>
              <a:gd name="connsiteY15" fmla="*/ 442867 h 2854708"/>
              <a:gd name="connsiteX16" fmla="*/ 2406229 w 2876018"/>
              <a:gd name="connsiteY16" fmla="*/ 374214 h 2854708"/>
              <a:gd name="connsiteX17" fmla="*/ 2454835 w 2876018"/>
              <a:gd name="connsiteY17" fmla="*/ 418062 h 2854708"/>
              <a:gd name="connsiteX18" fmla="*/ 2486353 w 2876018"/>
              <a:gd name="connsiteY18" fmla="*/ 452484 h 2854708"/>
              <a:gd name="connsiteX19" fmla="*/ 2417288 w 2876018"/>
              <a:gd name="connsiteY19" fmla="*/ 606848 h 2854708"/>
              <a:gd name="connsiteX20" fmla="*/ 2424176 w 2876018"/>
              <a:gd name="connsiteY20" fmla="*/ 614427 h 2854708"/>
              <a:gd name="connsiteX21" fmla="*/ 2477450 w 2876018"/>
              <a:gd name="connsiteY21" fmla="*/ 685670 h 2854708"/>
              <a:gd name="connsiteX22" fmla="*/ 2648180 w 2876018"/>
              <a:gd name="connsiteY22" fmla="*/ 658310 h 2854708"/>
              <a:gd name="connsiteX23" fmla="*/ 2702458 w 2876018"/>
              <a:gd name="connsiteY23" fmla="*/ 746992 h 2854708"/>
              <a:gd name="connsiteX24" fmla="*/ 2704278 w 2876018"/>
              <a:gd name="connsiteY24" fmla="*/ 750742 h 2854708"/>
              <a:gd name="connsiteX25" fmla="*/ 2594398 w 2876018"/>
              <a:gd name="connsiteY25" fmla="*/ 885932 h 2854708"/>
              <a:gd name="connsiteX26" fmla="*/ 2615578 w 2876018"/>
              <a:gd name="connsiteY26" fmla="*/ 929899 h 2854708"/>
              <a:gd name="connsiteX27" fmla="*/ 2633388 w 2876018"/>
              <a:gd name="connsiteY27" fmla="*/ 978561 h 2854708"/>
              <a:gd name="connsiteX28" fmla="*/ 2809082 w 2876018"/>
              <a:gd name="connsiteY28" fmla="*/ 996702 h 2854708"/>
              <a:gd name="connsiteX29" fmla="*/ 2811368 w 2876018"/>
              <a:gd name="connsiteY29" fmla="*/ 1002903 h 2854708"/>
              <a:gd name="connsiteX30" fmla="*/ 2836070 w 2876018"/>
              <a:gd name="connsiteY30" fmla="*/ 1098259 h 2854708"/>
              <a:gd name="connsiteX31" fmla="*/ 2694739 w 2876018"/>
              <a:gd name="connsiteY31" fmla="*/ 1200547 h 2854708"/>
              <a:gd name="connsiteX32" fmla="*/ 2709411 w 2876018"/>
              <a:gd name="connsiteY32" fmla="*/ 1296686 h 2854708"/>
              <a:gd name="connsiteX33" fmla="*/ 2709726 w 2876018"/>
              <a:gd name="connsiteY33" fmla="*/ 1302927 h 2854708"/>
              <a:gd name="connsiteX34" fmla="*/ 2872857 w 2876018"/>
              <a:gd name="connsiteY34" fmla="*/ 1365208 h 2854708"/>
              <a:gd name="connsiteX35" fmla="*/ 2876018 w 2876018"/>
              <a:gd name="connsiteY35" fmla="*/ 1427354 h 2854708"/>
              <a:gd name="connsiteX36" fmla="*/ 2873917 w 2876018"/>
              <a:gd name="connsiteY36" fmla="*/ 1468652 h 2854708"/>
              <a:gd name="connsiteX37" fmla="*/ 2710779 w 2876018"/>
              <a:gd name="connsiteY37" fmla="*/ 1530936 h 2854708"/>
              <a:gd name="connsiteX38" fmla="*/ 2709411 w 2876018"/>
              <a:gd name="connsiteY38" fmla="*/ 1558022 h 2854708"/>
              <a:gd name="connsiteX39" fmla="*/ 2697548 w 2876018"/>
              <a:gd name="connsiteY39" fmla="*/ 1635751 h 2854708"/>
              <a:gd name="connsiteX40" fmla="*/ 2840530 w 2876018"/>
              <a:gd name="connsiteY40" fmla="*/ 1739233 h 2854708"/>
              <a:gd name="connsiteX41" fmla="*/ 2815222 w 2876018"/>
              <a:gd name="connsiteY41" fmla="*/ 1836928 h 2854708"/>
              <a:gd name="connsiteX42" fmla="*/ 2641165 w 2876018"/>
              <a:gd name="connsiteY42" fmla="*/ 1854901 h 2854708"/>
              <a:gd name="connsiteX43" fmla="*/ 2615578 w 2876018"/>
              <a:gd name="connsiteY43" fmla="*/ 1924809 h 2854708"/>
              <a:gd name="connsiteX44" fmla="*/ 2600581 w 2876018"/>
              <a:gd name="connsiteY44" fmla="*/ 1955940 h 2854708"/>
              <a:gd name="connsiteX45" fmla="*/ 2710490 w 2876018"/>
              <a:gd name="connsiteY45" fmla="*/ 2091165 h 2854708"/>
              <a:gd name="connsiteX46" fmla="*/ 2702458 w 2876018"/>
              <a:gd name="connsiteY46" fmla="*/ 2107716 h 2854708"/>
              <a:gd name="connsiteX47" fmla="*/ 2659575 w 2876018"/>
              <a:gd name="connsiteY47" fmla="*/ 2177780 h 2854708"/>
              <a:gd name="connsiteX48" fmla="*/ 2491102 w 2876018"/>
              <a:gd name="connsiteY48" fmla="*/ 2150782 h 2854708"/>
              <a:gd name="connsiteX49" fmla="*/ 2424176 w 2876018"/>
              <a:gd name="connsiteY49" fmla="*/ 2240281 h 2854708"/>
              <a:gd name="connsiteX50" fmla="*/ 2423417 w 2876018"/>
              <a:gd name="connsiteY50" fmla="*/ 2241116 h 2854708"/>
              <a:gd name="connsiteX51" fmla="*/ 2492497 w 2876018"/>
              <a:gd name="connsiteY51" fmla="*/ 2395514 h 2854708"/>
              <a:gd name="connsiteX52" fmla="*/ 2454835 w 2876018"/>
              <a:gd name="connsiteY52" fmla="*/ 2436646 h 2854708"/>
              <a:gd name="connsiteX53" fmla="*/ 2421378 w 2876018"/>
              <a:gd name="connsiteY53" fmla="*/ 2466829 h 2854708"/>
              <a:gd name="connsiteX54" fmla="*/ 2267858 w 2876018"/>
              <a:gd name="connsiteY54" fmla="*/ 2398142 h 2854708"/>
              <a:gd name="connsiteX55" fmla="*/ 2250936 w 2876018"/>
              <a:gd name="connsiteY55" fmla="*/ 2413521 h 2854708"/>
              <a:gd name="connsiteX56" fmla="*/ 2177056 w 2876018"/>
              <a:gd name="connsiteY56" fmla="*/ 2468768 h 2854708"/>
              <a:gd name="connsiteX57" fmla="*/ 2203555 w 2876018"/>
              <a:gd name="connsiteY57" fmla="*/ 2634130 h 2854708"/>
              <a:gd name="connsiteX58" fmla="*/ 2123450 w 2876018"/>
              <a:gd name="connsiteY58" fmla="*/ 2682434 h 2854708"/>
              <a:gd name="connsiteX59" fmla="*/ 2117520 w 2876018"/>
              <a:gd name="connsiteY59" fmla="*/ 2685270 h 2854708"/>
              <a:gd name="connsiteX60" fmla="*/ 1987705 w 2876018"/>
              <a:gd name="connsiteY60" fmla="*/ 2579757 h 2854708"/>
              <a:gd name="connsiteX61" fmla="*/ 1935465 w 2876018"/>
              <a:gd name="connsiteY61" fmla="*/ 2604923 h 2854708"/>
              <a:gd name="connsiteX62" fmla="*/ 1879604 w 2876018"/>
              <a:gd name="connsiteY62" fmla="*/ 2625368 h 2854708"/>
              <a:gd name="connsiteX63" fmla="*/ 1862466 w 2876018"/>
              <a:gd name="connsiteY63" fmla="*/ 2791345 h 2854708"/>
              <a:gd name="connsiteX64" fmla="*/ 1765835 w 2876018"/>
              <a:gd name="connsiteY64" fmla="*/ 2816007 h 2854708"/>
              <a:gd name="connsiteX65" fmla="*/ 1669805 w 2876018"/>
              <a:gd name="connsiteY65" fmla="*/ 2683322 h 2854708"/>
              <a:gd name="connsiteX66" fmla="*/ 1568677 w 2876018"/>
              <a:gd name="connsiteY66" fmla="*/ 2698756 h 2854708"/>
              <a:gd name="connsiteX67" fmla="*/ 1551093 w 2876018"/>
              <a:gd name="connsiteY67" fmla="*/ 2699644 h 2854708"/>
              <a:gd name="connsiteX68" fmla="*/ 1492943 w 2876018"/>
              <a:gd name="connsiteY68" fmla="*/ 2851955 h 2854708"/>
              <a:gd name="connsiteX69" fmla="*/ 1438009 w 2876018"/>
              <a:gd name="connsiteY69" fmla="*/ 2854708 h 2854708"/>
              <a:gd name="connsiteX70" fmla="*/ 1392969 w 2876018"/>
              <a:gd name="connsiteY70" fmla="*/ 2852451 h 2854708"/>
              <a:gd name="connsiteX71" fmla="*/ 1334821 w 2876018"/>
              <a:gd name="connsiteY71" fmla="*/ 2700144 h 2854708"/>
              <a:gd name="connsiteX72" fmla="*/ 1307341 w 2876018"/>
              <a:gd name="connsiteY72" fmla="*/ 2698756 h 2854708"/>
              <a:gd name="connsiteX73" fmla="*/ 1214953 w 2876018"/>
              <a:gd name="connsiteY73" fmla="*/ 2684656 h 2854708"/>
              <a:gd name="connsiteX74" fmla="*/ 1118375 w 2876018"/>
              <a:gd name="connsiteY74" fmla="*/ 2818097 h 2854708"/>
              <a:gd name="connsiteX75" fmla="*/ 1023519 w 2876018"/>
              <a:gd name="connsiteY75" fmla="*/ 2793888 h 2854708"/>
              <a:gd name="connsiteX76" fmla="*/ 1006499 w 2876018"/>
              <a:gd name="connsiteY76" fmla="*/ 2629059 h 2854708"/>
              <a:gd name="connsiteX77" fmla="*/ 940554 w 2876018"/>
              <a:gd name="connsiteY77" fmla="*/ 2604923 h 2854708"/>
              <a:gd name="connsiteX78" fmla="*/ 894407 w 2876018"/>
              <a:gd name="connsiteY78" fmla="*/ 2582692 h 2854708"/>
              <a:gd name="connsiteX79" fmla="*/ 764608 w 2876018"/>
              <a:gd name="connsiteY79" fmla="*/ 2688191 h 2854708"/>
              <a:gd name="connsiteX80" fmla="*/ 752569 w 2876018"/>
              <a:gd name="connsiteY80" fmla="*/ 2682434 h 2854708"/>
              <a:gd name="connsiteX81" fmla="*/ 681313 w 2876018"/>
              <a:gd name="connsiteY81" fmla="*/ 2639466 h 2854708"/>
              <a:gd name="connsiteX82" fmla="*/ 707629 w 2876018"/>
              <a:gd name="connsiteY82" fmla="*/ 2475248 h 2854708"/>
              <a:gd name="connsiteX83" fmla="*/ 625083 w 2876018"/>
              <a:gd name="connsiteY83" fmla="*/ 2413521 h 2854708"/>
              <a:gd name="connsiteX84" fmla="*/ 611362 w 2876018"/>
              <a:gd name="connsiteY84" fmla="*/ 2401051 h 2854708"/>
              <a:gd name="connsiteX85" fmla="*/ 457858 w 2876018"/>
              <a:gd name="connsiteY85" fmla="*/ 2469731 h 2854708"/>
              <a:gd name="connsiteX86" fmla="*/ 421184 w 2876018"/>
              <a:gd name="connsiteY86" fmla="*/ 2436646 h 2854708"/>
              <a:gd name="connsiteX87" fmla="*/ 390040 w 2876018"/>
              <a:gd name="connsiteY87" fmla="*/ 2402633 h 2854708"/>
              <a:gd name="connsiteX88" fmla="*/ 459104 w 2876018"/>
              <a:gd name="connsiteY88" fmla="*/ 2248271 h 2854708"/>
              <a:gd name="connsiteX89" fmla="*/ 451842 w 2876018"/>
              <a:gd name="connsiteY89" fmla="*/ 2240281 h 2854708"/>
              <a:gd name="connsiteX90" fmla="*/ 385955 w 2876018"/>
              <a:gd name="connsiteY90" fmla="*/ 2152171 h 2854708"/>
              <a:gd name="connsiteX91" fmla="*/ 217310 w 2876018"/>
              <a:gd name="connsiteY91" fmla="*/ 2179196 h 2854708"/>
              <a:gd name="connsiteX92" fmla="*/ 173560 w 2876018"/>
              <a:gd name="connsiteY92" fmla="*/ 2107716 h 2854708"/>
              <a:gd name="connsiteX93" fmla="*/ 169156 w 2876018"/>
              <a:gd name="connsiteY93" fmla="*/ 2098641 h 2854708"/>
              <a:gd name="connsiteX94" fmla="*/ 279049 w 2876018"/>
              <a:gd name="connsiteY94" fmla="*/ 1963437 h 2854708"/>
              <a:gd name="connsiteX95" fmla="*/ 260441 w 2876018"/>
              <a:gd name="connsiteY95" fmla="*/ 1924809 h 2854708"/>
              <a:gd name="connsiteX96" fmla="*/ 234473 w 2876018"/>
              <a:gd name="connsiteY96" fmla="*/ 1853859 h 2854708"/>
              <a:gd name="connsiteX97" fmla="*/ 60530 w 2876018"/>
              <a:gd name="connsiteY97" fmla="*/ 1835898 h 2854708"/>
              <a:gd name="connsiteX98" fmla="*/ 37021 w 2876018"/>
              <a:gd name="connsiteY98" fmla="*/ 1745147 h 2854708"/>
              <a:gd name="connsiteX99" fmla="*/ 179435 w 2876018"/>
              <a:gd name="connsiteY99" fmla="*/ 1642075 h 2854708"/>
              <a:gd name="connsiteX100" fmla="*/ 166607 w 2876018"/>
              <a:gd name="connsiteY100" fmla="*/ 1558022 h 2854708"/>
              <a:gd name="connsiteX101" fmla="*/ 165049 w 2876018"/>
              <a:gd name="connsiteY101" fmla="*/ 1527157 h 2854708"/>
              <a:gd name="connsiteX102" fmla="*/ 1909 w 2876018"/>
              <a:gd name="connsiteY102" fmla="*/ 1464873 h 2854708"/>
              <a:gd name="connsiteX103" fmla="*/ 0 w 2876018"/>
              <a:gd name="connsiteY103" fmla="*/ 1427354 h 2854708"/>
              <a:gd name="connsiteX104" fmla="*/ 2970 w 2876018"/>
              <a:gd name="connsiteY104" fmla="*/ 1368986 h 2854708"/>
              <a:gd name="connsiteX105" fmla="*/ 166102 w 2876018"/>
              <a:gd name="connsiteY105" fmla="*/ 1306705 h 2854708"/>
              <a:gd name="connsiteX106" fmla="*/ 166607 w 2876018"/>
              <a:gd name="connsiteY106" fmla="*/ 1296686 h 2854708"/>
              <a:gd name="connsiteX107" fmla="*/ 182245 w 2876018"/>
              <a:gd name="connsiteY107" fmla="*/ 1194222 h 2854708"/>
              <a:gd name="connsiteX108" fmla="*/ 41481 w 2876018"/>
              <a:gd name="connsiteY108" fmla="*/ 1092345 h 2854708"/>
              <a:gd name="connsiteX109" fmla="*/ 64650 w 2876018"/>
              <a:gd name="connsiteY109" fmla="*/ 1002903 h 2854708"/>
              <a:gd name="connsiteX110" fmla="*/ 66553 w 2876018"/>
              <a:gd name="connsiteY110" fmla="*/ 997744 h 2854708"/>
              <a:gd name="connsiteX111" fmla="*/ 242249 w 2876018"/>
              <a:gd name="connsiteY111" fmla="*/ 979602 h 2854708"/>
              <a:gd name="connsiteX112" fmla="*/ 260441 w 2876018"/>
              <a:gd name="connsiteY112" fmla="*/ 929899 h 2854708"/>
              <a:gd name="connsiteX113" fmla="*/ 285232 w 2876018"/>
              <a:gd name="connsiteY113" fmla="*/ 878435 h 2854708"/>
              <a:gd name="connsiteX114" fmla="*/ 175638 w 2876018"/>
              <a:gd name="connsiteY114" fmla="*/ 743598 h 2854708"/>
              <a:gd name="connsiteX115" fmla="*/ 228705 w 2876018"/>
              <a:gd name="connsiteY115" fmla="*/ 656894 h 2854708"/>
              <a:gd name="connsiteX116" fmla="*/ 399607 w 2876018"/>
              <a:gd name="connsiteY116" fmla="*/ 684281 h 2854708"/>
              <a:gd name="connsiteX117" fmla="*/ 451842 w 2876018"/>
              <a:gd name="connsiteY117" fmla="*/ 614427 h 2854708"/>
              <a:gd name="connsiteX118" fmla="*/ 465234 w 2876018"/>
              <a:gd name="connsiteY118" fmla="*/ 599693 h 2854708"/>
              <a:gd name="connsiteX119" fmla="*/ 396185 w 2876018"/>
              <a:gd name="connsiteY119" fmla="*/ 445364 h 2854708"/>
              <a:gd name="connsiteX120" fmla="*/ 421184 w 2876018"/>
              <a:gd name="connsiteY120" fmla="*/ 418062 h 2854708"/>
              <a:gd name="connsiteX121" fmla="*/ 473007 w 2876018"/>
              <a:gd name="connsiteY121" fmla="*/ 371311 h 2854708"/>
              <a:gd name="connsiteX122" fmla="*/ 626618 w 2876018"/>
              <a:gd name="connsiteY122" fmla="*/ 440039 h 2854708"/>
              <a:gd name="connsiteX123" fmla="*/ 710554 w 2876018"/>
              <a:gd name="connsiteY123" fmla="*/ 377273 h 2854708"/>
              <a:gd name="connsiteX124" fmla="*/ 684300 w 2876018"/>
              <a:gd name="connsiteY124" fmla="*/ 213441 h 2854708"/>
              <a:gd name="connsiteX125" fmla="*/ 752569 w 2876018"/>
              <a:gd name="connsiteY125" fmla="*/ 172274 h 2854708"/>
              <a:gd name="connsiteX126" fmla="*/ 780445 w 2876018"/>
              <a:gd name="connsiteY126" fmla="*/ 158945 h 2854708"/>
              <a:gd name="connsiteX127" fmla="*/ 910200 w 2876018"/>
              <a:gd name="connsiteY127" fmla="*/ 264408 h 2854708"/>
              <a:gd name="connsiteX128" fmla="*/ 940554 w 2876018"/>
              <a:gd name="connsiteY128" fmla="*/ 249786 h 2854708"/>
              <a:gd name="connsiteX129" fmla="*/ 1004306 w 2876018"/>
              <a:gd name="connsiteY129" fmla="*/ 226452 h 2854708"/>
              <a:gd name="connsiteX130" fmla="*/ 1021351 w 2876018"/>
              <a:gd name="connsiteY130" fmla="*/ 61373 h 2854708"/>
              <a:gd name="connsiteX131" fmla="*/ 1130864 w 2876018"/>
              <a:gd name="connsiteY131" fmla="*/ 33424 h 2854708"/>
              <a:gd name="connsiteX132" fmla="*/ 1228277 w 2876018"/>
              <a:gd name="connsiteY132" fmla="*/ 168019 h 2854708"/>
              <a:gd name="connsiteX133" fmla="*/ 1307341 w 2876018"/>
              <a:gd name="connsiteY133" fmla="*/ 155952 h 2854708"/>
              <a:gd name="connsiteX134" fmla="*/ 1326862 w 2876018"/>
              <a:gd name="connsiteY134" fmla="*/ 154967 h 2854708"/>
              <a:gd name="connsiteX135" fmla="*/ 1385012 w 2876018"/>
              <a:gd name="connsiteY135" fmla="*/ 2656 h 2854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876018" h="2854708">
                <a:moveTo>
                  <a:pt x="1438009" y="0"/>
                </a:moveTo>
                <a:lnTo>
                  <a:pt x="1500900" y="3152"/>
                </a:lnTo>
                <a:lnTo>
                  <a:pt x="1559051" y="155466"/>
                </a:lnTo>
                <a:lnTo>
                  <a:pt x="1568677" y="155952"/>
                </a:lnTo>
                <a:lnTo>
                  <a:pt x="1656481" y="169353"/>
                </a:lnTo>
                <a:lnTo>
                  <a:pt x="1753346" y="35514"/>
                </a:lnTo>
                <a:lnTo>
                  <a:pt x="1864634" y="63917"/>
                </a:lnTo>
                <a:lnTo>
                  <a:pt x="1881798" y="230144"/>
                </a:lnTo>
                <a:lnTo>
                  <a:pt x="1935465" y="249786"/>
                </a:lnTo>
                <a:lnTo>
                  <a:pt x="1971912" y="267343"/>
                </a:lnTo>
                <a:lnTo>
                  <a:pt x="2101683" y="161866"/>
                </a:lnTo>
                <a:lnTo>
                  <a:pt x="2123450" y="172274"/>
                </a:lnTo>
                <a:lnTo>
                  <a:pt x="2200567" y="218777"/>
                </a:lnTo>
                <a:lnTo>
                  <a:pt x="2174130" y="383753"/>
                </a:lnTo>
                <a:lnTo>
                  <a:pt x="2250936" y="441187"/>
                </a:lnTo>
                <a:lnTo>
                  <a:pt x="2252785" y="442867"/>
                </a:lnTo>
                <a:lnTo>
                  <a:pt x="2406229" y="374214"/>
                </a:lnTo>
                <a:lnTo>
                  <a:pt x="2454835" y="418062"/>
                </a:lnTo>
                <a:lnTo>
                  <a:pt x="2486353" y="452484"/>
                </a:lnTo>
                <a:lnTo>
                  <a:pt x="2417288" y="606848"/>
                </a:lnTo>
                <a:lnTo>
                  <a:pt x="2424176" y="614427"/>
                </a:lnTo>
                <a:lnTo>
                  <a:pt x="2477450" y="685670"/>
                </a:lnTo>
                <a:lnTo>
                  <a:pt x="2648180" y="658310"/>
                </a:lnTo>
                <a:lnTo>
                  <a:pt x="2702458" y="746992"/>
                </a:lnTo>
                <a:lnTo>
                  <a:pt x="2704278" y="750742"/>
                </a:lnTo>
                <a:lnTo>
                  <a:pt x="2594398" y="885932"/>
                </a:lnTo>
                <a:lnTo>
                  <a:pt x="2615578" y="929899"/>
                </a:lnTo>
                <a:lnTo>
                  <a:pt x="2633388" y="978561"/>
                </a:lnTo>
                <a:lnTo>
                  <a:pt x="2809082" y="996702"/>
                </a:lnTo>
                <a:lnTo>
                  <a:pt x="2811368" y="1002903"/>
                </a:lnTo>
                <a:lnTo>
                  <a:pt x="2836070" y="1098259"/>
                </a:lnTo>
                <a:lnTo>
                  <a:pt x="2694739" y="1200547"/>
                </a:lnTo>
                <a:lnTo>
                  <a:pt x="2709411" y="1296686"/>
                </a:lnTo>
                <a:lnTo>
                  <a:pt x="2709726" y="1302927"/>
                </a:lnTo>
                <a:lnTo>
                  <a:pt x="2872857" y="1365208"/>
                </a:lnTo>
                <a:lnTo>
                  <a:pt x="2876018" y="1427354"/>
                </a:lnTo>
                <a:lnTo>
                  <a:pt x="2873917" y="1468652"/>
                </a:lnTo>
                <a:lnTo>
                  <a:pt x="2710779" y="1530936"/>
                </a:lnTo>
                <a:lnTo>
                  <a:pt x="2709411" y="1558022"/>
                </a:lnTo>
                <a:lnTo>
                  <a:pt x="2697548" y="1635751"/>
                </a:lnTo>
                <a:lnTo>
                  <a:pt x="2840530" y="1739233"/>
                </a:lnTo>
                <a:lnTo>
                  <a:pt x="2815222" y="1836928"/>
                </a:lnTo>
                <a:lnTo>
                  <a:pt x="2641165" y="1854901"/>
                </a:lnTo>
                <a:lnTo>
                  <a:pt x="2615578" y="1924809"/>
                </a:lnTo>
                <a:lnTo>
                  <a:pt x="2600581" y="1955940"/>
                </a:lnTo>
                <a:lnTo>
                  <a:pt x="2710490" y="2091165"/>
                </a:lnTo>
                <a:lnTo>
                  <a:pt x="2702458" y="2107716"/>
                </a:lnTo>
                <a:lnTo>
                  <a:pt x="2659575" y="2177780"/>
                </a:lnTo>
                <a:lnTo>
                  <a:pt x="2491102" y="2150782"/>
                </a:lnTo>
                <a:lnTo>
                  <a:pt x="2424176" y="2240281"/>
                </a:lnTo>
                <a:lnTo>
                  <a:pt x="2423417" y="2241116"/>
                </a:lnTo>
                <a:lnTo>
                  <a:pt x="2492497" y="2395514"/>
                </a:lnTo>
                <a:lnTo>
                  <a:pt x="2454835" y="2436646"/>
                </a:lnTo>
                <a:lnTo>
                  <a:pt x="2421378" y="2466829"/>
                </a:lnTo>
                <a:lnTo>
                  <a:pt x="2267858" y="2398142"/>
                </a:lnTo>
                <a:lnTo>
                  <a:pt x="2250936" y="2413521"/>
                </a:lnTo>
                <a:lnTo>
                  <a:pt x="2177056" y="2468768"/>
                </a:lnTo>
                <a:lnTo>
                  <a:pt x="2203555" y="2634130"/>
                </a:lnTo>
                <a:lnTo>
                  <a:pt x="2123450" y="2682434"/>
                </a:lnTo>
                <a:lnTo>
                  <a:pt x="2117520" y="2685270"/>
                </a:lnTo>
                <a:lnTo>
                  <a:pt x="1987705" y="2579757"/>
                </a:lnTo>
                <a:lnTo>
                  <a:pt x="1935465" y="2604923"/>
                </a:lnTo>
                <a:lnTo>
                  <a:pt x="1879604" y="2625368"/>
                </a:lnTo>
                <a:lnTo>
                  <a:pt x="1862466" y="2791345"/>
                </a:lnTo>
                <a:lnTo>
                  <a:pt x="1765835" y="2816007"/>
                </a:lnTo>
                <a:lnTo>
                  <a:pt x="1669805" y="2683322"/>
                </a:lnTo>
                <a:lnTo>
                  <a:pt x="1568677" y="2698756"/>
                </a:lnTo>
                <a:lnTo>
                  <a:pt x="1551093" y="2699644"/>
                </a:lnTo>
                <a:lnTo>
                  <a:pt x="1492943" y="2851955"/>
                </a:lnTo>
                <a:lnTo>
                  <a:pt x="1438009" y="2854708"/>
                </a:lnTo>
                <a:lnTo>
                  <a:pt x="1392969" y="2852451"/>
                </a:lnTo>
                <a:lnTo>
                  <a:pt x="1334821" y="2700144"/>
                </a:lnTo>
                <a:lnTo>
                  <a:pt x="1307341" y="2698756"/>
                </a:lnTo>
                <a:lnTo>
                  <a:pt x="1214953" y="2684656"/>
                </a:lnTo>
                <a:lnTo>
                  <a:pt x="1118375" y="2818097"/>
                </a:lnTo>
                <a:lnTo>
                  <a:pt x="1023519" y="2793888"/>
                </a:lnTo>
                <a:lnTo>
                  <a:pt x="1006499" y="2629059"/>
                </a:lnTo>
                <a:lnTo>
                  <a:pt x="940554" y="2604923"/>
                </a:lnTo>
                <a:lnTo>
                  <a:pt x="894407" y="2582692"/>
                </a:lnTo>
                <a:lnTo>
                  <a:pt x="764608" y="2688191"/>
                </a:lnTo>
                <a:lnTo>
                  <a:pt x="752569" y="2682434"/>
                </a:lnTo>
                <a:lnTo>
                  <a:pt x="681313" y="2639466"/>
                </a:lnTo>
                <a:lnTo>
                  <a:pt x="707629" y="2475248"/>
                </a:lnTo>
                <a:lnTo>
                  <a:pt x="625083" y="2413521"/>
                </a:lnTo>
                <a:lnTo>
                  <a:pt x="611362" y="2401051"/>
                </a:lnTo>
                <a:lnTo>
                  <a:pt x="457858" y="2469731"/>
                </a:lnTo>
                <a:lnTo>
                  <a:pt x="421184" y="2436646"/>
                </a:lnTo>
                <a:lnTo>
                  <a:pt x="390040" y="2402633"/>
                </a:lnTo>
                <a:lnTo>
                  <a:pt x="459104" y="2248271"/>
                </a:lnTo>
                <a:lnTo>
                  <a:pt x="451842" y="2240281"/>
                </a:lnTo>
                <a:lnTo>
                  <a:pt x="385955" y="2152171"/>
                </a:lnTo>
                <a:lnTo>
                  <a:pt x="217310" y="2179196"/>
                </a:lnTo>
                <a:lnTo>
                  <a:pt x="173560" y="2107716"/>
                </a:lnTo>
                <a:lnTo>
                  <a:pt x="169156" y="2098641"/>
                </a:lnTo>
                <a:lnTo>
                  <a:pt x="279049" y="1963437"/>
                </a:lnTo>
                <a:lnTo>
                  <a:pt x="260441" y="1924809"/>
                </a:lnTo>
                <a:lnTo>
                  <a:pt x="234473" y="1853859"/>
                </a:lnTo>
                <a:lnTo>
                  <a:pt x="60530" y="1835898"/>
                </a:lnTo>
                <a:lnTo>
                  <a:pt x="37021" y="1745147"/>
                </a:lnTo>
                <a:lnTo>
                  <a:pt x="179435" y="1642075"/>
                </a:lnTo>
                <a:lnTo>
                  <a:pt x="166607" y="1558022"/>
                </a:lnTo>
                <a:lnTo>
                  <a:pt x="165049" y="1527157"/>
                </a:lnTo>
                <a:lnTo>
                  <a:pt x="1909" y="1464873"/>
                </a:lnTo>
                <a:lnTo>
                  <a:pt x="0" y="1427354"/>
                </a:lnTo>
                <a:lnTo>
                  <a:pt x="2970" y="1368986"/>
                </a:lnTo>
                <a:lnTo>
                  <a:pt x="166102" y="1306705"/>
                </a:lnTo>
                <a:lnTo>
                  <a:pt x="166607" y="1296686"/>
                </a:lnTo>
                <a:lnTo>
                  <a:pt x="182245" y="1194222"/>
                </a:lnTo>
                <a:lnTo>
                  <a:pt x="41481" y="1092345"/>
                </a:lnTo>
                <a:lnTo>
                  <a:pt x="64650" y="1002903"/>
                </a:lnTo>
                <a:lnTo>
                  <a:pt x="66553" y="997744"/>
                </a:lnTo>
                <a:lnTo>
                  <a:pt x="242249" y="979602"/>
                </a:lnTo>
                <a:lnTo>
                  <a:pt x="260441" y="929899"/>
                </a:lnTo>
                <a:lnTo>
                  <a:pt x="285232" y="878435"/>
                </a:lnTo>
                <a:lnTo>
                  <a:pt x="175638" y="743598"/>
                </a:lnTo>
                <a:lnTo>
                  <a:pt x="228705" y="656894"/>
                </a:lnTo>
                <a:lnTo>
                  <a:pt x="399607" y="684281"/>
                </a:lnTo>
                <a:lnTo>
                  <a:pt x="451842" y="614427"/>
                </a:lnTo>
                <a:lnTo>
                  <a:pt x="465234" y="599693"/>
                </a:lnTo>
                <a:lnTo>
                  <a:pt x="396185" y="445364"/>
                </a:lnTo>
                <a:lnTo>
                  <a:pt x="421184" y="418062"/>
                </a:lnTo>
                <a:lnTo>
                  <a:pt x="473007" y="371311"/>
                </a:lnTo>
                <a:lnTo>
                  <a:pt x="626618" y="440039"/>
                </a:lnTo>
                <a:lnTo>
                  <a:pt x="710554" y="377273"/>
                </a:lnTo>
                <a:lnTo>
                  <a:pt x="684300" y="213441"/>
                </a:lnTo>
                <a:lnTo>
                  <a:pt x="752569" y="172274"/>
                </a:lnTo>
                <a:lnTo>
                  <a:pt x="780445" y="158945"/>
                </a:lnTo>
                <a:lnTo>
                  <a:pt x="910200" y="264408"/>
                </a:lnTo>
                <a:lnTo>
                  <a:pt x="940554" y="249786"/>
                </a:lnTo>
                <a:lnTo>
                  <a:pt x="1004306" y="226452"/>
                </a:lnTo>
                <a:lnTo>
                  <a:pt x="1021351" y="61373"/>
                </a:lnTo>
                <a:lnTo>
                  <a:pt x="1130864" y="33424"/>
                </a:lnTo>
                <a:lnTo>
                  <a:pt x="1228277" y="168019"/>
                </a:lnTo>
                <a:lnTo>
                  <a:pt x="1307341" y="155952"/>
                </a:lnTo>
                <a:lnTo>
                  <a:pt x="1326862" y="154967"/>
                </a:lnTo>
                <a:lnTo>
                  <a:pt x="1385012" y="2656"/>
                </a:lnTo>
                <a:close/>
              </a:path>
            </a:pathLst>
          </a:custGeom>
          <a:gradFill flip="none" rotWithShape="1">
            <a:gsLst>
              <a:gs pos="19000">
                <a:srgbClr val="70AD47"/>
              </a:gs>
              <a:gs pos="86000">
                <a:srgbClr val="3F6228"/>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5" name="Sirkel: hul 34">
            <a:extLst>
              <a:ext uri="{FF2B5EF4-FFF2-40B4-BE49-F238E27FC236}">
                <a16:creationId xmlns:a16="http://schemas.microsoft.com/office/drawing/2014/main" id="{B4C16163-F2F6-45BB-B734-6E388E6598E7}"/>
              </a:ext>
            </a:extLst>
          </p:cNvPr>
          <p:cNvSpPr/>
          <p:nvPr/>
        </p:nvSpPr>
        <p:spPr>
          <a:xfrm>
            <a:off x="329346" y="2221465"/>
            <a:ext cx="1838708" cy="1869566"/>
          </a:xfrm>
          <a:prstGeom prst="donut">
            <a:avLst>
              <a:gd name="adj" fmla="val 4404"/>
            </a:avLst>
          </a:prstGeom>
          <a:gradFill flip="none" rotWithShape="1">
            <a:gsLst>
              <a:gs pos="19000">
                <a:srgbClr val="649B3F"/>
              </a:gs>
              <a:gs pos="86000">
                <a:srgbClr val="355222"/>
              </a:gs>
            </a:gsLst>
            <a:lin ang="17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36" name="Ellipse 35">
            <a:extLst>
              <a:ext uri="{FF2B5EF4-FFF2-40B4-BE49-F238E27FC236}">
                <a16:creationId xmlns:a16="http://schemas.microsoft.com/office/drawing/2014/main" id="{07443E20-FAEA-4C8B-89DE-D6A6B078CC5E}"/>
              </a:ext>
            </a:extLst>
          </p:cNvPr>
          <p:cNvSpPr/>
          <p:nvPr/>
        </p:nvSpPr>
        <p:spPr>
          <a:xfrm>
            <a:off x="409644" y="2303008"/>
            <a:ext cx="1662020" cy="1694885"/>
          </a:xfrm>
          <a:prstGeom prst="ellipse">
            <a:avLst/>
          </a:prstGeom>
          <a:solidFill>
            <a:schemeClr val="bg1"/>
          </a:solidFill>
          <a:ln>
            <a:noFill/>
          </a:ln>
          <a:effectLst>
            <a:innerShdw blurRad="533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600"/>
          </a:p>
        </p:txBody>
      </p:sp>
      <p:sp>
        <p:nvSpPr>
          <p:cNvPr id="37" name="Sirkel: hul 36">
            <a:extLst>
              <a:ext uri="{FF2B5EF4-FFF2-40B4-BE49-F238E27FC236}">
                <a16:creationId xmlns:a16="http://schemas.microsoft.com/office/drawing/2014/main" id="{49E08449-6130-492B-BCF8-B1457DF6A406}"/>
              </a:ext>
            </a:extLst>
          </p:cNvPr>
          <p:cNvSpPr/>
          <p:nvPr/>
        </p:nvSpPr>
        <p:spPr>
          <a:xfrm>
            <a:off x="378701" y="2298156"/>
            <a:ext cx="1736013" cy="1706513"/>
          </a:xfrm>
          <a:prstGeom prst="donut">
            <a:avLst>
              <a:gd name="adj" fmla="val 3318"/>
            </a:avLst>
          </a:prstGeom>
          <a:gradFill>
            <a:gsLst>
              <a:gs pos="19000">
                <a:srgbClr val="649B3F"/>
              </a:gs>
              <a:gs pos="86000">
                <a:srgbClr val="355222"/>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38" name="TekstSylinder 37">
            <a:extLst>
              <a:ext uri="{FF2B5EF4-FFF2-40B4-BE49-F238E27FC236}">
                <a16:creationId xmlns:a16="http://schemas.microsoft.com/office/drawing/2014/main" id="{56310717-8631-495F-8FAB-10B4E7E61924}"/>
              </a:ext>
            </a:extLst>
          </p:cNvPr>
          <p:cNvSpPr txBox="1"/>
          <p:nvPr/>
        </p:nvSpPr>
        <p:spPr>
          <a:xfrm>
            <a:off x="443732" y="2811431"/>
            <a:ext cx="1595866" cy="523220"/>
          </a:xfrm>
          <a:prstGeom prst="rect">
            <a:avLst/>
          </a:prstGeom>
          <a:noFill/>
        </p:spPr>
        <p:txBody>
          <a:bodyPr wrap="square" rtlCol="0">
            <a:spAutoFit/>
          </a:bodyPr>
          <a:lstStyle/>
          <a:p>
            <a:pPr algn="ctr"/>
            <a:r>
              <a:rPr lang="nb-NO" sz="2800" dirty="0">
                <a:latin typeface="Bahnschrift SemiBold SemiConden" panose="020B0502040204020203" pitchFamily="34" charset="0"/>
              </a:rPr>
              <a:t>Scenarios</a:t>
            </a:r>
          </a:p>
        </p:txBody>
      </p:sp>
      <p:sp>
        <p:nvSpPr>
          <p:cNvPr id="40" name="Ellipse 39">
            <a:extLst>
              <a:ext uri="{FF2B5EF4-FFF2-40B4-BE49-F238E27FC236}">
                <a16:creationId xmlns:a16="http://schemas.microsoft.com/office/drawing/2014/main" id="{FA1C2E3B-6FE2-4BA2-BCA1-45B1628599B1}"/>
              </a:ext>
            </a:extLst>
          </p:cNvPr>
          <p:cNvSpPr/>
          <p:nvPr/>
        </p:nvSpPr>
        <p:spPr>
          <a:xfrm>
            <a:off x="-267432" y="4042761"/>
            <a:ext cx="3656054" cy="790102"/>
          </a:xfrm>
          <a:prstGeom prst="ellipse">
            <a:avLst/>
          </a:prstGeom>
          <a:gradFill flip="none" rotWithShape="1">
            <a:gsLst>
              <a:gs pos="0">
                <a:schemeClr val="tx1"/>
              </a:gs>
              <a:gs pos="100000">
                <a:srgbClr val="D8D8D8"/>
              </a:gs>
            </a:gsLst>
            <a:path path="shap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 name="Ellipse 4">
            <a:extLst>
              <a:ext uri="{FF2B5EF4-FFF2-40B4-BE49-F238E27FC236}">
                <a16:creationId xmlns:a16="http://schemas.microsoft.com/office/drawing/2014/main" id="{0047FD33-850F-420D-9990-A8DD8AEA7E71}"/>
              </a:ext>
            </a:extLst>
          </p:cNvPr>
          <p:cNvSpPr/>
          <p:nvPr/>
        </p:nvSpPr>
        <p:spPr>
          <a:xfrm>
            <a:off x="9543940" y="1935733"/>
            <a:ext cx="731519" cy="635962"/>
          </a:xfrm>
          <a:prstGeom prst="ellipse">
            <a:avLst/>
          </a:prstGeom>
          <a:solidFill>
            <a:schemeClr val="accent1"/>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Ellipse 19">
            <a:extLst>
              <a:ext uri="{FF2B5EF4-FFF2-40B4-BE49-F238E27FC236}">
                <a16:creationId xmlns:a16="http://schemas.microsoft.com/office/drawing/2014/main" id="{3FA63A86-72F5-4E30-9A27-C156CD603E26}"/>
              </a:ext>
            </a:extLst>
          </p:cNvPr>
          <p:cNvSpPr/>
          <p:nvPr/>
        </p:nvSpPr>
        <p:spPr>
          <a:xfrm>
            <a:off x="10762441" y="2200752"/>
            <a:ext cx="731519" cy="635962"/>
          </a:xfrm>
          <a:prstGeom prst="ellipse">
            <a:avLst/>
          </a:prstGeom>
          <a:solidFill>
            <a:srgbClr val="B44D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Ellipse 20">
            <a:extLst>
              <a:ext uri="{FF2B5EF4-FFF2-40B4-BE49-F238E27FC236}">
                <a16:creationId xmlns:a16="http://schemas.microsoft.com/office/drawing/2014/main" id="{BB7CF507-3AE2-4835-9E62-9CDED89A36C6}"/>
              </a:ext>
            </a:extLst>
          </p:cNvPr>
          <p:cNvSpPr/>
          <p:nvPr/>
        </p:nvSpPr>
        <p:spPr>
          <a:xfrm>
            <a:off x="9321477" y="2941587"/>
            <a:ext cx="731519" cy="635962"/>
          </a:xfrm>
          <a:prstGeom prst="ellipse">
            <a:avLst/>
          </a:prstGeom>
          <a:solidFill>
            <a:srgbClr val="FFC0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Ellipse 28">
            <a:extLst>
              <a:ext uri="{FF2B5EF4-FFF2-40B4-BE49-F238E27FC236}">
                <a16:creationId xmlns:a16="http://schemas.microsoft.com/office/drawing/2014/main" id="{0F6DDC02-A7B7-4AD1-9A34-06DF722FA63A}"/>
              </a:ext>
            </a:extLst>
          </p:cNvPr>
          <p:cNvSpPr/>
          <p:nvPr/>
        </p:nvSpPr>
        <p:spPr>
          <a:xfrm>
            <a:off x="10176834" y="2841247"/>
            <a:ext cx="731519" cy="635962"/>
          </a:xfrm>
          <a:prstGeom prst="ellipse">
            <a:avLst/>
          </a:prstGeom>
          <a:solidFill>
            <a:schemeClr val="accent1"/>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TekstSylinder 47">
            <a:extLst>
              <a:ext uri="{FF2B5EF4-FFF2-40B4-BE49-F238E27FC236}">
                <a16:creationId xmlns:a16="http://schemas.microsoft.com/office/drawing/2014/main" id="{12209CCC-A60C-4DB7-B3AB-36271C9B5993}"/>
              </a:ext>
            </a:extLst>
          </p:cNvPr>
          <p:cNvSpPr txBox="1"/>
          <p:nvPr/>
        </p:nvSpPr>
        <p:spPr>
          <a:xfrm>
            <a:off x="8908022" y="822070"/>
            <a:ext cx="2864322" cy="523220"/>
          </a:xfrm>
          <a:prstGeom prst="rect">
            <a:avLst/>
          </a:prstGeom>
          <a:noFill/>
        </p:spPr>
        <p:txBody>
          <a:bodyPr wrap="square" rtlCol="0">
            <a:spAutoFit/>
          </a:bodyPr>
          <a:lstStyle/>
          <a:p>
            <a:pPr algn="ctr"/>
            <a:r>
              <a:rPr lang="en-GB" sz="2800" b="1" dirty="0">
                <a:latin typeface="Bahnschrift SemiBold SemiConden" panose="020B0502040204020203" pitchFamily="34" charset="0"/>
              </a:rPr>
              <a:t>Scenarios Creation</a:t>
            </a:r>
          </a:p>
        </p:txBody>
      </p:sp>
      <p:sp>
        <p:nvSpPr>
          <p:cNvPr id="49" name="Ellipse 48">
            <a:extLst>
              <a:ext uri="{FF2B5EF4-FFF2-40B4-BE49-F238E27FC236}">
                <a16:creationId xmlns:a16="http://schemas.microsoft.com/office/drawing/2014/main" id="{B803DE3C-FBB1-4A05-AAF6-D078F76D3064}"/>
              </a:ext>
            </a:extLst>
          </p:cNvPr>
          <p:cNvSpPr/>
          <p:nvPr/>
        </p:nvSpPr>
        <p:spPr>
          <a:xfrm>
            <a:off x="161175" y="6356909"/>
            <a:ext cx="376278" cy="334626"/>
          </a:xfrm>
          <a:prstGeom prst="ellipse">
            <a:avLst/>
          </a:prstGeom>
          <a:solidFill>
            <a:srgbClr val="B44D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Ellipse 49">
            <a:extLst>
              <a:ext uri="{FF2B5EF4-FFF2-40B4-BE49-F238E27FC236}">
                <a16:creationId xmlns:a16="http://schemas.microsoft.com/office/drawing/2014/main" id="{47D4E528-6FD5-438E-BA71-F7D6C7CB8C50}"/>
              </a:ext>
            </a:extLst>
          </p:cNvPr>
          <p:cNvSpPr/>
          <p:nvPr/>
        </p:nvSpPr>
        <p:spPr>
          <a:xfrm>
            <a:off x="161175" y="5894834"/>
            <a:ext cx="376278" cy="334626"/>
          </a:xfrm>
          <a:prstGeom prst="ellipse">
            <a:avLst/>
          </a:prstGeom>
          <a:solidFill>
            <a:srgbClr val="FFC0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Ellipse 50">
            <a:extLst>
              <a:ext uri="{FF2B5EF4-FFF2-40B4-BE49-F238E27FC236}">
                <a16:creationId xmlns:a16="http://schemas.microsoft.com/office/drawing/2014/main" id="{4952EFA6-1018-4DD5-A86E-FC87FCF2B50B}"/>
              </a:ext>
            </a:extLst>
          </p:cNvPr>
          <p:cNvSpPr/>
          <p:nvPr/>
        </p:nvSpPr>
        <p:spPr>
          <a:xfrm>
            <a:off x="161175" y="5441599"/>
            <a:ext cx="376278" cy="334626"/>
          </a:xfrm>
          <a:prstGeom prst="ellipse">
            <a:avLst/>
          </a:prstGeom>
          <a:solidFill>
            <a:schemeClr val="accent1"/>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kstSylinder 51">
            <a:extLst>
              <a:ext uri="{FF2B5EF4-FFF2-40B4-BE49-F238E27FC236}">
                <a16:creationId xmlns:a16="http://schemas.microsoft.com/office/drawing/2014/main" id="{0200267B-7709-4852-9975-FBB9143440F9}"/>
              </a:ext>
            </a:extLst>
          </p:cNvPr>
          <p:cNvSpPr txBox="1"/>
          <p:nvPr/>
        </p:nvSpPr>
        <p:spPr>
          <a:xfrm>
            <a:off x="639880" y="5394831"/>
            <a:ext cx="1493439" cy="400110"/>
          </a:xfrm>
          <a:prstGeom prst="rect">
            <a:avLst/>
          </a:prstGeom>
          <a:noFill/>
        </p:spPr>
        <p:txBody>
          <a:bodyPr wrap="square" rtlCol="0">
            <a:spAutoFit/>
          </a:bodyPr>
          <a:lstStyle/>
          <a:p>
            <a:r>
              <a:rPr lang="en-GB" sz="2000" b="1" dirty="0">
                <a:latin typeface="Bahnschrift SemiBold SemiConden" panose="020B0502040204020203" pitchFamily="34" charset="0"/>
              </a:rPr>
              <a:t>Easy</a:t>
            </a:r>
          </a:p>
        </p:txBody>
      </p:sp>
      <p:sp>
        <p:nvSpPr>
          <p:cNvPr id="53" name="TekstSylinder 52">
            <a:extLst>
              <a:ext uri="{FF2B5EF4-FFF2-40B4-BE49-F238E27FC236}">
                <a16:creationId xmlns:a16="http://schemas.microsoft.com/office/drawing/2014/main" id="{2B9E0614-45BA-4CFE-B741-4FCD1B0DEB6C}"/>
              </a:ext>
            </a:extLst>
          </p:cNvPr>
          <p:cNvSpPr txBox="1"/>
          <p:nvPr/>
        </p:nvSpPr>
        <p:spPr>
          <a:xfrm>
            <a:off x="614758" y="5873732"/>
            <a:ext cx="1493439" cy="400110"/>
          </a:xfrm>
          <a:prstGeom prst="rect">
            <a:avLst/>
          </a:prstGeom>
          <a:noFill/>
        </p:spPr>
        <p:txBody>
          <a:bodyPr wrap="square" rtlCol="0">
            <a:spAutoFit/>
          </a:bodyPr>
          <a:lstStyle/>
          <a:p>
            <a:r>
              <a:rPr lang="en-GB" sz="2000" b="1" dirty="0">
                <a:latin typeface="Bahnschrift SemiBold SemiConden" panose="020B0502040204020203" pitchFamily="34" charset="0"/>
              </a:rPr>
              <a:t>Medium</a:t>
            </a:r>
          </a:p>
        </p:txBody>
      </p:sp>
      <p:sp>
        <p:nvSpPr>
          <p:cNvPr id="54" name="TekstSylinder 53">
            <a:extLst>
              <a:ext uri="{FF2B5EF4-FFF2-40B4-BE49-F238E27FC236}">
                <a16:creationId xmlns:a16="http://schemas.microsoft.com/office/drawing/2014/main" id="{FF235F35-CE8C-4FDD-9408-3399348F03F0}"/>
              </a:ext>
            </a:extLst>
          </p:cNvPr>
          <p:cNvSpPr txBox="1"/>
          <p:nvPr/>
        </p:nvSpPr>
        <p:spPr>
          <a:xfrm>
            <a:off x="610138" y="6350804"/>
            <a:ext cx="1493439" cy="400110"/>
          </a:xfrm>
          <a:prstGeom prst="rect">
            <a:avLst/>
          </a:prstGeom>
          <a:noFill/>
        </p:spPr>
        <p:txBody>
          <a:bodyPr wrap="square" rtlCol="0">
            <a:spAutoFit/>
          </a:bodyPr>
          <a:lstStyle/>
          <a:p>
            <a:r>
              <a:rPr lang="en-GB" sz="2000" b="1" dirty="0">
                <a:latin typeface="Bahnschrift SemiBold SemiConden" panose="020B0502040204020203" pitchFamily="34" charset="0"/>
              </a:rPr>
              <a:t>Complex</a:t>
            </a:r>
          </a:p>
        </p:txBody>
      </p:sp>
      <p:sp>
        <p:nvSpPr>
          <p:cNvPr id="73" name="Plassholder for bunntekst 2">
            <a:extLst>
              <a:ext uri="{FF2B5EF4-FFF2-40B4-BE49-F238E27FC236}">
                <a16:creationId xmlns:a16="http://schemas.microsoft.com/office/drawing/2014/main" id="{D253FE38-6913-48D8-8703-02F96BB1FD2A}"/>
              </a:ext>
            </a:extLst>
          </p:cNvPr>
          <p:cNvSpPr txBox="1">
            <a:spLocks/>
          </p:cNvSpPr>
          <p:nvPr/>
        </p:nvSpPr>
        <p:spPr>
          <a:xfrm>
            <a:off x="-48138" y="6643821"/>
            <a:ext cx="8617784" cy="178289"/>
          </a:xfrm>
          <a:prstGeom prst="rect">
            <a:avLst/>
          </a:prstGeom>
        </p:spPr>
        <p:txBody>
          <a:bodyPr/>
          <a:lstStyle>
            <a:defPPr>
              <a:defRPr lang="nb-NO"/>
            </a:defPPr>
            <a:lvl1pPr algn="l" rtl="0" fontAlgn="base">
              <a:spcBef>
                <a:spcPct val="0"/>
              </a:spcBef>
              <a:spcAft>
                <a:spcPct val="0"/>
              </a:spcAft>
              <a:defRPr sz="1607" kern="1200">
                <a:solidFill>
                  <a:schemeClr val="tx1"/>
                </a:solidFill>
                <a:latin typeface="Arial" charset="0"/>
                <a:ea typeface="Arial" charset="0"/>
                <a:cs typeface="Arial" charset="0"/>
              </a:defRPr>
            </a:lvl1pPr>
            <a:lvl2pPr marL="367314" algn="l" rtl="0" fontAlgn="base">
              <a:spcBef>
                <a:spcPct val="0"/>
              </a:spcBef>
              <a:spcAft>
                <a:spcPct val="0"/>
              </a:spcAft>
              <a:defRPr sz="1607" kern="1200">
                <a:solidFill>
                  <a:schemeClr val="tx1"/>
                </a:solidFill>
                <a:latin typeface="Arial" charset="0"/>
                <a:ea typeface="Arial" charset="0"/>
                <a:cs typeface="Arial" charset="0"/>
              </a:defRPr>
            </a:lvl2pPr>
            <a:lvl3pPr marL="734629" algn="l" rtl="0" fontAlgn="base">
              <a:spcBef>
                <a:spcPct val="0"/>
              </a:spcBef>
              <a:spcAft>
                <a:spcPct val="0"/>
              </a:spcAft>
              <a:defRPr sz="1607" kern="1200">
                <a:solidFill>
                  <a:schemeClr val="tx1"/>
                </a:solidFill>
                <a:latin typeface="Arial" charset="0"/>
                <a:ea typeface="Arial" charset="0"/>
                <a:cs typeface="Arial" charset="0"/>
              </a:defRPr>
            </a:lvl3pPr>
            <a:lvl4pPr marL="1101943" algn="l" rtl="0" fontAlgn="base">
              <a:spcBef>
                <a:spcPct val="0"/>
              </a:spcBef>
              <a:spcAft>
                <a:spcPct val="0"/>
              </a:spcAft>
              <a:defRPr sz="1607" kern="1200">
                <a:solidFill>
                  <a:schemeClr val="tx1"/>
                </a:solidFill>
                <a:latin typeface="Arial" charset="0"/>
                <a:ea typeface="Arial" charset="0"/>
                <a:cs typeface="Arial" charset="0"/>
              </a:defRPr>
            </a:lvl4pPr>
            <a:lvl5pPr marL="1469258" algn="l" rtl="0" fontAlgn="base">
              <a:spcBef>
                <a:spcPct val="0"/>
              </a:spcBef>
              <a:spcAft>
                <a:spcPct val="0"/>
              </a:spcAft>
              <a:defRPr sz="1607" kern="1200">
                <a:solidFill>
                  <a:schemeClr val="tx1"/>
                </a:solidFill>
                <a:latin typeface="Arial" charset="0"/>
                <a:ea typeface="Arial" charset="0"/>
                <a:cs typeface="Arial" charset="0"/>
              </a:defRPr>
            </a:lvl5pPr>
            <a:lvl6pPr marL="1836572" algn="l" defTabSz="734629" rtl="0" eaLnBrk="1" latinLnBrk="0" hangingPunct="1">
              <a:defRPr sz="1607" kern="1200">
                <a:solidFill>
                  <a:schemeClr val="tx1"/>
                </a:solidFill>
                <a:latin typeface="Arial" charset="0"/>
                <a:ea typeface="Arial" charset="0"/>
                <a:cs typeface="Arial" charset="0"/>
              </a:defRPr>
            </a:lvl6pPr>
            <a:lvl7pPr marL="2203887" algn="l" defTabSz="734629" rtl="0" eaLnBrk="1" latinLnBrk="0" hangingPunct="1">
              <a:defRPr sz="1607" kern="1200">
                <a:solidFill>
                  <a:schemeClr val="tx1"/>
                </a:solidFill>
                <a:latin typeface="Arial" charset="0"/>
                <a:ea typeface="Arial" charset="0"/>
                <a:cs typeface="Arial" charset="0"/>
              </a:defRPr>
            </a:lvl7pPr>
            <a:lvl8pPr marL="2571201" algn="l" defTabSz="734629" rtl="0" eaLnBrk="1" latinLnBrk="0" hangingPunct="1">
              <a:defRPr sz="1607" kern="1200">
                <a:solidFill>
                  <a:schemeClr val="tx1"/>
                </a:solidFill>
                <a:latin typeface="Arial" charset="0"/>
                <a:ea typeface="Arial" charset="0"/>
                <a:cs typeface="Arial" charset="0"/>
              </a:defRPr>
            </a:lvl8pPr>
            <a:lvl9pPr marL="2938516" algn="l" defTabSz="734629" rtl="0" eaLnBrk="1" latinLnBrk="0" hangingPunct="1">
              <a:defRPr sz="1607" kern="1200">
                <a:solidFill>
                  <a:schemeClr val="tx1"/>
                </a:solidFill>
                <a:latin typeface="Arial" charset="0"/>
                <a:ea typeface="Arial" charset="0"/>
                <a:cs typeface="Arial" charset="0"/>
              </a:defRPr>
            </a:lvl9pPr>
          </a:lstStyle>
          <a:p>
            <a:r>
              <a:rPr lang="en-GB" sz="800" dirty="0" err="1"/>
              <a:t>Bente</a:t>
            </a:r>
            <a:r>
              <a:rPr lang="en-GB" sz="800" dirty="0"/>
              <a:t> </a:t>
            </a:r>
            <a:r>
              <a:rPr lang="en-GB" sz="800" dirty="0" err="1"/>
              <a:t>Skattør</a:t>
            </a:r>
            <a:r>
              <a:rPr lang="en-GB" sz="800" dirty="0"/>
              <a:t>, NTNU CCIS</a:t>
            </a:r>
          </a:p>
        </p:txBody>
      </p:sp>
      <p:sp>
        <p:nvSpPr>
          <p:cNvPr id="74" name="Plassholder for lysbildenummer 1">
            <a:extLst>
              <a:ext uri="{FF2B5EF4-FFF2-40B4-BE49-F238E27FC236}">
                <a16:creationId xmlns:a16="http://schemas.microsoft.com/office/drawing/2014/main" id="{37664291-71EA-4D2A-AA0E-FC8EAFEA74EA}"/>
              </a:ext>
            </a:extLst>
          </p:cNvPr>
          <p:cNvSpPr txBox="1">
            <a:spLocks/>
          </p:cNvSpPr>
          <p:nvPr/>
        </p:nvSpPr>
        <p:spPr>
          <a:xfrm>
            <a:off x="10176834" y="6448691"/>
            <a:ext cx="1963407" cy="568548"/>
          </a:xfrm>
          <a:prstGeom prst="rect">
            <a:avLst/>
          </a:prstGeom>
        </p:spPr>
        <p:txBody>
          <a:bodyPr vert="horz" lIns="91440" tIns="45720" rIns="91440" bIns="45720" rtlCol="0" anchor="ctr"/>
          <a:lstStyle>
            <a:defPPr>
              <a:defRPr lang="nb-NO"/>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fld id="{5536B752-4396-4807-A710-C518B3559E9B}" type="datetime1">
              <a:rPr lang="nb-NO" altLang="nb-NO" smtClean="0">
                <a:solidFill>
                  <a:srgbClr val="000000"/>
                </a:solidFill>
              </a:rPr>
              <a:pPr algn="r">
                <a:defRPr/>
              </a:pPr>
              <a:t>05.08.2022</a:t>
            </a:fld>
            <a:r>
              <a:rPr lang="nb-NO" altLang="nb-NO" dirty="0">
                <a:solidFill>
                  <a:srgbClr val="000000"/>
                </a:solidFill>
              </a:rPr>
              <a:t>  -  Side </a:t>
            </a:r>
            <a:fld id="{F6938C71-DA48-454F-8D9E-9CA309DDBCF5}" type="slidenum">
              <a:rPr lang="nb-NO" altLang="nb-NO" smtClean="0">
                <a:solidFill>
                  <a:srgbClr val="000000"/>
                </a:solidFill>
              </a:rPr>
              <a:pPr algn="r">
                <a:defRPr/>
              </a:pPr>
              <a:t>4</a:t>
            </a:fld>
            <a:endParaRPr lang="nb-NO" altLang="nb-NO" dirty="0">
              <a:solidFill>
                <a:srgbClr val="000000"/>
              </a:solidFill>
            </a:endParaRPr>
          </a:p>
        </p:txBody>
      </p:sp>
      <p:cxnSp>
        <p:nvCxnSpPr>
          <p:cNvPr id="8" name="Rett linje 7">
            <a:extLst>
              <a:ext uri="{FF2B5EF4-FFF2-40B4-BE49-F238E27FC236}">
                <a16:creationId xmlns:a16="http://schemas.microsoft.com/office/drawing/2014/main" id="{6B6E23AB-57F0-4670-BACA-DA1A86C3DFFB}"/>
              </a:ext>
            </a:extLst>
          </p:cNvPr>
          <p:cNvCxnSpPr>
            <a:cxnSpLocks/>
          </p:cNvCxnSpPr>
          <p:nvPr/>
        </p:nvCxnSpPr>
        <p:spPr>
          <a:xfrm>
            <a:off x="2764302" y="2180572"/>
            <a:ext cx="5190978" cy="0"/>
          </a:xfrm>
          <a:prstGeom prst="line">
            <a:avLst/>
          </a:prstGeom>
          <a:ln w="476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Rett linje 64">
            <a:extLst>
              <a:ext uri="{FF2B5EF4-FFF2-40B4-BE49-F238E27FC236}">
                <a16:creationId xmlns:a16="http://schemas.microsoft.com/office/drawing/2014/main" id="{63966713-5EEB-446A-9FA8-1C4071D5B7F0}"/>
              </a:ext>
            </a:extLst>
          </p:cNvPr>
          <p:cNvCxnSpPr>
            <a:cxnSpLocks/>
          </p:cNvCxnSpPr>
          <p:nvPr/>
        </p:nvCxnSpPr>
        <p:spPr>
          <a:xfrm>
            <a:off x="2764302" y="5076850"/>
            <a:ext cx="5224394" cy="0"/>
          </a:xfrm>
          <a:prstGeom prst="line">
            <a:avLst/>
          </a:prstGeom>
          <a:ln w="47625">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TekstSylinder 65">
            <a:extLst>
              <a:ext uri="{FF2B5EF4-FFF2-40B4-BE49-F238E27FC236}">
                <a16:creationId xmlns:a16="http://schemas.microsoft.com/office/drawing/2014/main" id="{C52305E2-98E1-4F31-A45B-ED61CC7085E4}"/>
              </a:ext>
            </a:extLst>
          </p:cNvPr>
          <p:cNvSpPr txBox="1"/>
          <p:nvPr/>
        </p:nvSpPr>
        <p:spPr>
          <a:xfrm>
            <a:off x="2670605" y="2149383"/>
            <a:ext cx="962792" cy="369332"/>
          </a:xfrm>
          <a:prstGeom prst="rect">
            <a:avLst/>
          </a:prstGeom>
          <a:noFill/>
        </p:spPr>
        <p:txBody>
          <a:bodyPr wrap="square" rtlCol="0">
            <a:spAutoFit/>
          </a:bodyPr>
          <a:lstStyle/>
          <a:p>
            <a:r>
              <a:rPr lang="en-GB" dirty="0">
                <a:latin typeface="Bahnschrift SemiBold SemiConden" panose="020B0502040204020203" pitchFamily="34" charset="0"/>
              </a:rPr>
              <a:t>Top</a:t>
            </a:r>
          </a:p>
        </p:txBody>
      </p:sp>
      <p:sp>
        <p:nvSpPr>
          <p:cNvPr id="68" name="TekstSylinder 67">
            <a:extLst>
              <a:ext uri="{FF2B5EF4-FFF2-40B4-BE49-F238E27FC236}">
                <a16:creationId xmlns:a16="http://schemas.microsoft.com/office/drawing/2014/main" id="{703D01C4-C6B5-4319-AA1C-33AB925ACDB9}"/>
              </a:ext>
            </a:extLst>
          </p:cNvPr>
          <p:cNvSpPr txBox="1"/>
          <p:nvPr/>
        </p:nvSpPr>
        <p:spPr>
          <a:xfrm>
            <a:off x="3270744" y="802662"/>
            <a:ext cx="1558426" cy="707886"/>
          </a:xfrm>
          <a:prstGeom prst="rect">
            <a:avLst/>
          </a:prstGeom>
          <a:noFill/>
        </p:spPr>
        <p:txBody>
          <a:bodyPr wrap="square" rtlCol="0">
            <a:spAutoFit/>
          </a:bodyPr>
          <a:lstStyle/>
          <a:p>
            <a:pPr algn="ctr"/>
            <a:r>
              <a:rPr lang="en-GB" sz="2000" b="1" dirty="0">
                <a:latin typeface="Arial Nova" panose="020B0604020202020204" pitchFamily="34" charset="0"/>
              </a:rPr>
              <a:t>Learning Topic # 1</a:t>
            </a:r>
          </a:p>
        </p:txBody>
      </p:sp>
      <p:sp>
        <p:nvSpPr>
          <p:cNvPr id="70" name="TekstSylinder 69">
            <a:extLst>
              <a:ext uri="{FF2B5EF4-FFF2-40B4-BE49-F238E27FC236}">
                <a16:creationId xmlns:a16="http://schemas.microsoft.com/office/drawing/2014/main" id="{D6C280CB-76FC-433F-8F50-80144D31A6C1}"/>
              </a:ext>
            </a:extLst>
          </p:cNvPr>
          <p:cNvSpPr txBox="1"/>
          <p:nvPr/>
        </p:nvSpPr>
        <p:spPr>
          <a:xfrm>
            <a:off x="2697181" y="4651251"/>
            <a:ext cx="962792" cy="369332"/>
          </a:xfrm>
          <a:prstGeom prst="rect">
            <a:avLst/>
          </a:prstGeom>
          <a:noFill/>
        </p:spPr>
        <p:txBody>
          <a:bodyPr wrap="square" rtlCol="0">
            <a:spAutoFit/>
          </a:bodyPr>
          <a:lstStyle/>
          <a:p>
            <a:r>
              <a:rPr lang="en-GB" dirty="0" err="1">
                <a:latin typeface="Bahnschrift SemiBold SemiConden" panose="020B0502040204020203" pitchFamily="34" charset="0"/>
              </a:rPr>
              <a:t>Buttom</a:t>
            </a:r>
            <a:endParaRPr lang="en-GB" dirty="0">
              <a:latin typeface="Bahnschrift SemiBold SemiConden" panose="020B0502040204020203" pitchFamily="34" charset="0"/>
            </a:endParaRPr>
          </a:p>
        </p:txBody>
      </p:sp>
      <p:sp>
        <p:nvSpPr>
          <p:cNvPr id="44" name="Pil: ned 43">
            <a:extLst>
              <a:ext uri="{FF2B5EF4-FFF2-40B4-BE49-F238E27FC236}">
                <a16:creationId xmlns:a16="http://schemas.microsoft.com/office/drawing/2014/main" id="{E5491EB3-DC4E-4FE3-82BA-F2F03D45A20B}"/>
              </a:ext>
            </a:extLst>
          </p:cNvPr>
          <p:cNvSpPr/>
          <p:nvPr/>
        </p:nvSpPr>
        <p:spPr>
          <a:xfrm>
            <a:off x="3704130" y="2230005"/>
            <a:ext cx="621536" cy="2790574"/>
          </a:xfrm>
          <a:prstGeom prst="downArrow">
            <a:avLst/>
          </a:prstGeom>
          <a:solidFill>
            <a:schemeClr val="accent5">
              <a:lumMod val="40000"/>
              <a:lumOff val="6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1524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2" name="Grafikk 71" descr="Database">
            <a:extLst>
              <a:ext uri="{FF2B5EF4-FFF2-40B4-BE49-F238E27FC236}">
                <a16:creationId xmlns:a16="http://schemas.microsoft.com/office/drawing/2014/main" id="{0C1C92AD-7AEA-4969-8A8F-2E57A9CC08B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730858" y="5270118"/>
            <a:ext cx="655345" cy="655345"/>
          </a:xfrm>
          <a:prstGeom prst="rect">
            <a:avLst/>
          </a:prstGeom>
        </p:spPr>
      </p:pic>
      <p:pic>
        <p:nvPicPr>
          <p:cNvPr id="75" name="Grafikk 74" descr="Bøker">
            <a:extLst>
              <a:ext uri="{FF2B5EF4-FFF2-40B4-BE49-F238E27FC236}">
                <a16:creationId xmlns:a16="http://schemas.microsoft.com/office/drawing/2014/main" id="{D36AFC4D-0E7F-4D3C-B3E6-B513474431B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704130" y="1472920"/>
            <a:ext cx="705923" cy="705923"/>
          </a:xfrm>
          <a:prstGeom prst="rect">
            <a:avLst/>
          </a:prstGeom>
        </p:spPr>
      </p:pic>
      <p:sp>
        <p:nvSpPr>
          <p:cNvPr id="76" name="TekstSylinder 75">
            <a:extLst>
              <a:ext uri="{FF2B5EF4-FFF2-40B4-BE49-F238E27FC236}">
                <a16:creationId xmlns:a16="http://schemas.microsoft.com/office/drawing/2014/main" id="{E8DBC180-B613-4120-87EA-92E18DB851E7}"/>
              </a:ext>
            </a:extLst>
          </p:cNvPr>
          <p:cNvSpPr txBox="1"/>
          <p:nvPr/>
        </p:nvSpPr>
        <p:spPr>
          <a:xfrm>
            <a:off x="3268319" y="5944900"/>
            <a:ext cx="1558426" cy="400110"/>
          </a:xfrm>
          <a:prstGeom prst="rect">
            <a:avLst/>
          </a:prstGeom>
          <a:noFill/>
        </p:spPr>
        <p:txBody>
          <a:bodyPr wrap="square" rtlCol="0">
            <a:spAutoFit/>
          </a:bodyPr>
          <a:lstStyle/>
          <a:p>
            <a:pPr algn="ctr"/>
            <a:r>
              <a:rPr lang="en-GB" sz="2000" b="1" dirty="0">
                <a:latin typeface="Arial Nova" panose="020B0604020202020204" pitchFamily="34" charset="0"/>
              </a:rPr>
              <a:t>Data # 1</a:t>
            </a:r>
          </a:p>
        </p:txBody>
      </p:sp>
      <p:sp>
        <p:nvSpPr>
          <p:cNvPr id="77" name="TekstSylinder 76">
            <a:extLst>
              <a:ext uri="{FF2B5EF4-FFF2-40B4-BE49-F238E27FC236}">
                <a16:creationId xmlns:a16="http://schemas.microsoft.com/office/drawing/2014/main" id="{C744B417-C83E-432B-9158-AD60B4668325}"/>
              </a:ext>
            </a:extLst>
          </p:cNvPr>
          <p:cNvSpPr txBox="1"/>
          <p:nvPr/>
        </p:nvSpPr>
        <p:spPr>
          <a:xfrm>
            <a:off x="6491202" y="802662"/>
            <a:ext cx="1558426" cy="707886"/>
          </a:xfrm>
          <a:prstGeom prst="rect">
            <a:avLst/>
          </a:prstGeom>
          <a:noFill/>
        </p:spPr>
        <p:txBody>
          <a:bodyPr wrap="square" rtlCol="0">
            <a:spAutoFit/>
          </a:bodyPr>
          <a:lstStyle/>
          <a:p>
            <a:pPr algn="ctr"/>
            <a:r>
              <a:rPr lang="en-GB" sz="2000" b="1" dirty="0">
                <a:latin typeface="Arial Nova" panose="020B0604020202020204" pitchFamily="34" charset="0"/>
              </a:rPr>
              <a:t>Learning Topic # n</a:t>
            </a:r>
          </a:p>
        </p:txBody>
      </p:sp>
      <p:sp>
        <p:nvSpPr>
          <p:cNvPr id="78" name="Pil: ned 77">
            <a:extLst>
              <a:ext uri="{FF2B5EF4-FFF2-40B4-BE49-F238E27FC236}">
                <a16:creationId xmlns:a16="http://schemas.microsoft.com/office/drawing/2014/main" id="{9452DC4F-F1FA-40D7-9235-3D4153C8168B}"/>
              </a:ext>
            </a:extLst>
          </p:cNvPr>
          <p:cNvSpPr/>
          <p:nvPr/>
        </p:nvSpPr>
        <p:spPr>
          <a:xfrm rot="10800000">
            <a:off x="6981092" y="2208627"/>
            <a:ext cx="564421" cy="2832332"/>
          </a:xfrm>
          <a:prstGeom prst="downArrow">
            <a:avLst/>
          </a:prstGeom>
          <a:solidFill>
            <a:schemeClr val="accent1">
              <a:lumMod val="60000"/>
              <a:lumOff val="40000"/>
            </a:schemeClr>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1524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9" name="Grafikk 78" descr="Database">
            <a:extLst>
              <a:ext uri="{FF2B5EF4-FFF2-40B4-BE49-F238E27FC236}">
                <a16:creationId xmlns:a16="http://schemas.microsoft.com/office/drawing/2014/main" id="{D823A575-D1F2-488B-8642-DA06E0B547E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1315" y="5277482"/>
            <a:ext cx="655345" cy="655345"/>
          </a:xfrm>
          <a:prstGeom prst="rect">
            <a:avLst/>
          </a:prstGeom>
        </p:spPr>
      </p:pic>
      <p:pic>
        <p:nvPicPr>
          <p:cNvPr id="80" name="Grafikk 79" descr="Bøker">
            <a:extLst>
              <a:ext uri="{FF2B5EF4-FFF2-40B4-BE49-F238E27FC236}">
                <a16:creationId xmlns:a16="http://schemas.microsoft.com/office/drawing/2014/main" id="{E9B96513-369B-484F-BC08-799C64F5937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924588" y="1472920"/>
            <a:ext cx="705923" cy="705923"/>
          </a:xfrm>
          <a:prstGeom prst="rect">
            <a:avLst/>
          </a:prstGeom>
        </p:spPr>
      </p:pic>
      <p:sp>
        <p:nvSpPr>
          <p:cNvPr id="81" name="TekstSylinder 80">
            <a:extLst>
              <a:ext uri="{FF2B5EF4-FFF2-40B4-BE49-F238E27FC236}">
                <a16:creationId xmlns:a16="http://schemas.microsoft.com/office/drawing/2014/main" id="{C0820C8F-AC5C-40D0-8C55-8D7DD97AB32D}"/>
              </a:ext>
            </a:extLst>
          </p:cNvPr>
          <p:cNvSpPr txBox="1"/>
          <p:nvPr/>
        </p:nvSpPr>
        <p:spPr>
          <a:xfrm>
            <a:off x="6499775" y="5929012"/>
            <a:ext cx="1558426" cy="400110"/>
          </a:xfrm>
          <a:prstGeom prst="rect">
            <a:avLst/>
          </a:prstGeom>
          <a:noFill/>
        </p:spPr>
        <p:txBody>
          <a:bodyPr wrap="square" rtlCol="0">
            <a:spAutoFit/>
          </a:bodyPr>
          <a:lstStyle/>
          <a:p>
            <a:pPr algn="ctr"/>
            <a:r>
              <a:rPr lang="en-GB" sz="2000" b="1" dirty="0">
                <a:latin typeface="Arial Nova" panose="020B0604020202020204" pitchFamily="34" charset="0"/>
              </a:rPr>
              <a:t>Data # n</a:t>
            </a:r>
          </a:p>
        </p:txBody>
      </p:sp>
      <p:sp>
        <p:nvSpPr>
          <p:cNvPr id="83" name="TekstSylinder 82">
            <a:extLst>
              <a:ext uri="{FF2B5EF4-FFF2-40B4-BE49-F238E27FC236}">
                <a16:creationId xmlns:a16="http://schemas.microsoft.com/office/drawing/2014/main" id="{1D5AE867-DCF7-4319-ABD2-7D59AAB8E681}"/>
              </a:ext>
            </a:extLst>
          </p:cNvPr>
          <p:cNvSpPr txBox="1"/>
          <p:nvPr/>
        </p:nvSpPr>
        <p:spPr>
          <a:xfrm>
            <a:off x="4814055" y="810027"/>
            <a:ext cx="1558426" cy="707886"/>
          </a:xfrm>
          <a:prstGeom prst="rect">
            <a:avLst/>
          </a:prstGeom>
          <a:noFill/>
        </p:spPr>
        <p:txBody>
          <a:bodyPr wrap="square" rtlCol="0">
            <a:spAutoFit/>
          </a:bodyPr>
          <a:lstStyle/>
          <a:p>
            <a:pPr algn="ctr"/>
            <a:r>
              <a:rPr lang="en-GB" sz="2000" b="1" dirty="0">
                <a:latin typeface="Arial Nova" panose="020B0604020202020204" pitchFamily="34" charset="0"/>
              </a:rPr>
              <a:t>Learning Topic #  2</a:t>
            </a:r>
          </a:p>
        </p:txBody>
      </p:sp>
      <p:sp>
        <p:nvSpPr>
          <p:cNvPr id="84" name="Pil: ned 83">
            <a:extLst>
              <a:ext uri="{FF2B5EF4-FFF2-40B4-BE49-F238E27FC236}">
                <a16:creationId xmlns:a16="http://schemas.microsoft.com/office/drawing/2014/main" id="{A0B0FA10-45CC-4B3F-A0A3-ED4F3C92EA11}"/>
              </a:ext>
            </a:extLst>
          </p:cNvPr>
          <p:cNvSpPr/>
          <p:nvPr/>
        </p:nvSpPr>
        <p:spPr>
          <a:xfrm>
            <a:off x="5288211" y="3577549"/>
            <a:ext cx="549056" cy="1477326"/>
          </a:xfrm>
          <a:prstGeom prst="downArrow">
            <a:avLst/>
          </a:prstGeom>
          <a:solidFill>
            <a:srgbClr val="3399FF"/>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1524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5" name="Grafikk 84" descr="Database">
            <a:extLst>
              <a:ext uri="{FF2B5EF4-FFF2-40B4-BE49-F238E27FC236}">
                <a16:creationId xmlns:a16="http://schemas.microsoft.com/office/drawing/2014/main" id="{A2902E3F-EAD5-41DB-A656-94A781216A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02663" y="5277482"/>
            <a:ext cx="655345" cy="655345"/>
          </a:xfrm>
          <a:prstGeom prst="rect">
            <a:avLst/>
          </a:prstGeom>
        </p:spPr>
      </p:pic>
      <p:pic>
        <p:nvPicPr>
          <p:cNvPr id="86" name="Grafikk 85" descr="Bøker">
            <a:extLst>
              <a:ext uri="{FF2B5EF4-FFF2-40B4-BE49-F238E27FC236}">
                <a16:creationId xmlns:a16="http://schemas.microsoft.com/office/drawing/2014/main" id="{68E6D631-8BA6-49F5-BED3-9138C9455D3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247441" y="1480285"/>
            <a:ext cx="705923" cy="705923"/>
          </a:xfrm>
          <a:prstGeom prst="rect">
            <a:avLst/>
          </a:prstGeom>
        </p:spPr>
      </p:pic>
      <p:sp>
        <p:nvSpPr>
          <p:cNvPr id="87" name="TekstSylinder 86">
            <a:extLst>
              <a:ext uri="{FF2B5EF4-FFF2-40B4-BE49-F238E27FC236}">
                <a16:creationId xmlns:a16="http://schemas.microsoft.com/office/drawing/2014/main" id="{1226E66D-37A9-4D72-A9DF-072529742FEF}"/>
              </a:ext>
            </a:extLst>
          </p:cNvPr>
          <p:cNvSpPr txBox="1"/>
          <p:nvPr/>
        </p:nvSpPr>
        <p:spPr>
          <a:xfrm>
            <a:off x="4822628" y="5936377"/>
            <a:ext cx="1558426" cy="400110"/>
          </a:xfrm>
          <a:prstGeom prst="rect">
            <a:avLst/>
          </a:prstGeom>
          <a:noFill/>
        </p:spPr>
        <p:txBody>
          <a:bodyPr wrap="square" rtlCol="0">
            <a:spAutoFit/>
          </a:bodyPr>
          <a:lstStyle/>
          <a:p>
            <a:pPr algn="ctr"/>
            <a:r>
              <a:rPr lang="en-GB" sz="2000" b="1" dirty="0">
                <a:latin typeface="Arial Nova" panose="020B0604020202020204" pitchFamily="34" charset="0"/>
              </a:rPr>
              <a:t>Data # 1</a:t>
            </a:r>
          </a:p>
        </p:txBody>
      </p:sp>
      <p:sp>
        <p:nvSpPr>
          <p:cNvPr id="88" name="Pil: ned 87">
            <a:extLst>
              <a:ext uri="{FF2B5EF4-FFF2-40B4-BE49-F238E27FC236}">
                <a16:creationId xmlns:a16="http://schemas.microsoft.com/office/drawing/2014/main" id="{92536F06-9D68-4DA1-B93F-C6CC37FD9072}"/>
              </a:ext>
            </a:extLst>
          </p:cNvPr>
          <p:cNvSpPr/>
          <p:nvPr/>
        </p:nvSpPr>
        <p:spPr>
          <a:xfrm rot="10800000">
            <a:off x="5296580" y="2129410"/>
            <a:ext cx="549056" cy="1477326"/>
          </a:xfrm>
          <a:prstGeom prst="downArrow">
            <a:avLst/>
          </a:prstGeom>
          <a:solidFill>
            <a:srgbClr val="3399FF"/>
          </a:soli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1524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9" name="Ellipse 88">
            <a:extLst>
              <a:ext uri="{FF2B5EF4-FFF2-40B4-BE49-F238E27FC236}">
                <a16:creationId xmlns:a16="http://schemas.microsoft.com/office/drawing/2014/main" id="{994BEFC4-B6F2-44D2-9FF7-408689949ED9}"/>
              </a:ext>
            </a:extLst>
          </p:cNvPr>
          <p:cNvSpPr/>
          <p:nvPr/>
        </p:nvSpPr>
        <p:spPr>
          <a:xfrm>
            <a:off x="5205348" y="3235799"/>
            <a:ext cx="731519" cy="635962"/>
          </a:xfrm>
          <a:prstGeom prst="ellipse">
            <a:avLst/>
          </a:prstGeom>
          <a:solidFill>
            <a:srgbClr val="3AA4FF"/>
          </a:solidFill>
          <a:ln>
            <a:solidFill>
              <a:srgbClr val="3AA4FF"/>
            </a:solid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0" name="TekstSylinder 89">
            <a:extLst>
              <a:ext uri="{FF2B5EF4-FFF2-40B4-BE49-F238E27FC236}">
                <a16:creationId xmlns:a16="http://schemas.microsoft.com/office/drawing/2014/main" id="{A5809317-7AAB-4B59-B594-7E5712B2809D}"/>
              </a:ext>
            </a:extLst>
          </p:cNvPr>
          <p:cNvSpPr txBox="1"/>
          <p:nvPr/>
        </p:nvSpPr>
        <p:spPr>
          <a:xfrm>
            <a:off x="8908022" y="4156250"/>
            <a:ext cx="3283978" cy="1938992"/>
          </a:xfrm>
          <a:prstGeom prst="rect">
            <a:avLst/>
          </a:prstGeom>
          <a:noFill/>
        </p:spPr>
        <p:txBody>
          <a:bodyPr wrap="square" rtlCol="0">
            <a:spAutoFit/>
          </a:bodyPr>
          <a:lstStyle/>
          <a:p>
            <a:pPr algn="ctr"/>
            <a:r>
              <a:rPr lang="en-GB" sz="2000" b="1" u="sng" dirty="0">
                <a:latin typeface="Arial Nova" panose="020B0604020202020204" pitchFamily="34" charset="0"/>
              </a:rPr>
              <a:t>Field of scenarios…</a:t>
            </a:r>
          </a:p>
          <a:p>
            <a:pPr marL="342900" indent="-342900">
              <a:buFont typeface="Wingdings" panose="05000000000000000000" pitchFamily="2" charset="2"/>
              <a:buChar char="Ø"/>
            </a:pPr>
            <a:r>
              <a:rPr lang="en-GB" sz="2000" b="1" dirty="0">
                <a:latin typeface="Arial Nova" panose="020B0604020202020204" pitchFamily="34" charset="0"/>
              </a:rPr>
              <a:t>Social Media</a:t>
            </a:r>
          </a:p>
          <a:p>
            <a:pPr marL="342900" indent="-342900">
              <a:buFont typeface="Wingdings" panose="05000000000000000000" pitchFamily="2" charset="2"/>
              <a:buChar char="Ø"/>
            </a:pPr>
            <a:r>
              <a:rPr lang="en-GB" sz="2000" b="1" dirty="0">
                <a:latin typeface="Arial Nova" panose="020B0604020202020204" pitchFamily="34" charset="0"/>
              </a:rPr>
              <a:t>Security of the society</a:t>
            </a:r>
          </a:p>
          <a:p>
            <a:pPr marL="342900" indent="-342900">
              <a:buFont typeface="Wingdings" panose="05000000000000000000" pitchFamily="2" charset="2"/>
              <a:buChar char="Ø"/>
            </a:pPr>
            <a:r>
              <a:rPr lang="en-GB" sz="2000" b="1" dirty="0">
                <a:latin typeface="Arial Nova" panose="020B0604020202020204" pitchFamily="34" charset="0"/>
              </a:rPr>
              <a:t>Smart Cities</a:t>
            </a:r>
          </a:p>
          <a:p>
            <a:pPr marL="342900" indent="-342900">
              <a:buFont typeface="Wingdings" panose="05000000000000000000" pitchFamily="2" charset="2"/>
              <a:buChar char="Ø"/>
            </a:pPr>
            <a:r>
              <a:rPr lang="en-GB" sz="2000" b="1" dirty="0">
                <a:latin typeface="Arial Nova" panose="020B0604020202020204" pitchFamily="34" charset="0"/>
              </a:rPr>
              <a:t>Cyber </a:t>
            </a:r>
            <a:r>
              <a:rPr lang="en-GB" sz="2000" b="1" dirty="0" err="1">
                <a:latin typeface="Arial Nova" panose="020B0604020202020204" pitchFamily="34" charset="0"/>
              </a:rPr>
              <a:t>Attacs</a:t>
            </a:r>
            <a:endParaRPr lang="en-GB" sz="2000" b="1" dirty="0">
              <a:latin typeface="Arial Nova" panose="020B0604020202020204" pitchFamily="34" charset="0"/>
            </a:endParaRPr>
          </a:p>
          <a:p>
            <a:pPr marL="342900" indent="-342900">
              <a:buFont typeface="Wingdings" panose="05000000000000000000" pitchFamily="2" charset="2"/>
              <a:buChar char="Ø"/>
            </a:pPr>
            <a:r>
              <a:rPr lang="en-GB" sz="2000" b="1" dirty="0">
                <a:latin typeface="Arial Nova" panose="020B0604020202020204" pitchFamily="34" charset="0"/>
              </a:rPr>
              <a:t>Etc. etc. </a:t>
            </a:r>
          </a:p>
        </p:txBody>
      </p:sp>
      <p:sp>
        <p:nvSpPr>
          <p:cNvPr id="46" name="TekstSylinder 45">
            <a:extLst>
              <a:ext uri="{FF2B5EF4-FFF2-40B4-BE49-F238E27FC236}">
                <a16:creationId xmlns:a16="http://schemas.microsoft.com/office/drawing/2014/main" id="{159BC5F8-2CBC-440D-9030-1D42E6B0CAF8}"/>
              </a:ext>
            </a:extLst>
          </p:cNvPr>
          <p:cNvSpPr txBox="1"/>
          <p:nvPr/>
        </p:nvSpPr>
        <p:spPr>
          <a:xfrm>
            <a:off x="4651100" y="663"/>
            <a:ext cx="5358800" cy="523220"/>
          </a:xfrm>
          <a:prstGeom prst="rect">
            <a:avLst/>
          </a:prstGeom>
          <a:noFill/>
        </p:spPr>
        <p:txBody>
          <a:bodyPr wrap="square" rtlCol="0">
            <a:spAutoFit/>
          </a:bodyPr>
          <a:lstStyle/>
          <a:p>
            <a:pPr algn="ctr"/>
            <a:r>
              <a:rPr lang="en-GB" sz="2800" b="1" dirty="0">
                <a:latin typeface="Bahnschrift SemiBold SemiConden" panose="020B0502040204020203" pitchFamily="34" charset="0"/>
              </a:rPr>
              <a:t>The Thin Tread – Early as possible?</a:t>
            </a:r>
          </a:p>
        </p:txBody>
      </p:sp>
      <p:sp>
        <p:nvSpPr>
          <p:cNvPr id="47" name="Footer Placeholder 4">
            <a:extLst>
              <a:ext uri="{FF2B5EF4-FFF2-40B4-BE49-F238E27FC236}">
                <a16:creationId xmlns:a16="http://schemas.microsoft.com/office/drawing/2014/main" id="{0BE67266-014B-4944-A58E-49A9EAC692E5}"/>
              </a:ext>
            </a:extLst>
          </p:cNvPr>
          <p:cNvSpPr txBox="1">
            <a:spLocks/>
          </p:cNvSpPr>
          <p:nvPr/>
        </p:nvSpPr>
        <p:spPr>
          <a:xfrm>
            <a:off x="3387077" y="6427063"/>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56" name="Picture 55">
            <a:extLst>
              <a:ext uri="{FF2B5EF4-FFF2-40B4-BE49-F238E27FC236}">
                <a16:creationId xmlns:a16="http://schemas.microsoft.com/office/drawing/2014/main" id="{0AFF93B6-F0F5-40FB-9C12-463B02D4236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1095045" y="126914"/>
            <a:ext cx="933513" cy="655019"/>
          </a:xfrm>
          <a:prstGeom prst="rect">
            <a:avLst/>
          </a:prstGeom>
        </p:spPr>
      </p:pic>
    </p:spTree>
    <p:extLst>
      <p:ext uri="{BB962C8B-B14F-4D97-AF65-F5344CB8AC3E}">
        <p14:creationId xmlns:p14="http://schemas.microsoft.com/office/powerpoint/2010/main" val="28412182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53000">
              <a:schemeClr val="bg1">
                <a:lumMod val="95000"/>
              </a:schemeClr>
            </a:gs>
            <a:gs pos="0">
              <a:schemeClr val="bg1">
                <a:lumMod val="85000"/>
              </a:schemeClr>
            </a:gs>
            <a:gs pos="97000">
              <a:schemeClr val="bg1">
                <a:lumMod val="65000"/>
              </a:schemeClr>
            </a:gs>
          </a:gsLst>
          <a:lin ang="10800000" scaled="1"/>
        </a:gradFill>
        <a:effectLst/>
      </p:bgPr>
    </p:bg>
    <p:spTree>
      <p:nvGrpSpPr>
        <p:cNvPr id="1" name=""/>
        <p:cNvGrpSpPr/>
        <p:nvPr/>
      </p:nvGrpSpPr>
      <p:grpSpPr>
        <a:xfrm>
          <a:off x="0" y="0"/>
          <a:ext cx="0" cy="0"/>
          <a:chOff x="0" y="0"/>
          <a:chExt cx="0" cy="0"/>
        </a:xfrm>
      </p:grpSpPr>
      <p:cxnSp>
        <p:nvCxnSpPr>
          <p:cNvPr id="59" name="Rett pilkobling 58">
            <a:extLst>
              <a:ext uri="{FF2B5EF4-FFF2-40B4-BE49-F238E27FC236}">
                <a16:creationId xmlns:a16="http://schemas.microsoft.com/office/drawing/2014/main" id="{852E8E71-85C4-4970-8CC6-6CA9B7AE7DB4}"/>
              </a:ext>
            </a:extLst>
          </p:cNvPr>
          <p:cNvCxnSpPr>
            <a:cxnSpLocks/>
          </p:cNvCxnSpPr>
          <p:nvPr/>
        </p:nvCxnSpPr>
        <p:spPr>
          <a:xfrm flipV="1">
            <a:off x="5922183" y="1694603"/>
            <a:ext cx="3274120" cy="16153"/>
          </a:xfrm>
          <a:prstGeom prst="straightConnector1">
            <a:avLst/>
          </a:prstGeom>
          <a:ln w="857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2" name="Rett pilkobling 61">
            <a:extLst>
              <a:ext uri="{FF2B5EF4-FFF2-40B4-BE49-F238E27FC236}">
                <a16:creationId xmlns:a16="http://schemas.microsoft.com/office/drawing/2014/main" id="{89DC3507-13F9-417C-9FBE-FCB76167D979}"/>
              </a:ext>
            </a:extLst>
          </p:cNvPr>
          <p:cNvCxnSpPr>
            <a:cxnSpLocks/>
          </p:cNvCxnSpPr>
          <p:nvPr/>
        </p:nvCxnSpPr>
        <p:spPr>
          <a:xfrm flipV="1">
            <a:off x="5922183" y="2862649"/>
            <a:ext cx="3274120" cy="16153"/>
          </a:xfrm>
          <a:prstGeom prst="straightConnector1">
            <a:avLst/>
          </a:prstGeom>
          <a:ln w="857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3" name="Rett pilkobling 62">
            <a:extLst>
              <a:ext uri="{FF2B5EF4-FFF2-40B4-BE49-F238E27FC236}">
                <a16:creationId xmlns:a16="http://schemas.microsoft.com/office/drawing/2014/main" id="{F6295234-6B12-43D4-B118-BC3B666A44FB}"/>
              </a:ext>
            </a:extLst>
          </p:cNvPr>
          <p:cNvCxnSpPr>
            <a:cxnSpLocks/>
          </p:cNvCxnSpPr>
          <p:nvPr/>
        </p:nvCxnSpPr>
        <p:spPr>
          <a:xfrm flipV="1">
            <a:off x="5908090" y="4173102"/>
            <a:ext cx="3274120" cy="16153"/>
          </a:xfrm>
          <a:prstGeom prst="straightConnector1">
            <a:avLst/>
          </a:prstGeom>
          <a:ln w="857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4" name="Rett pilkobling 63">
            <a:extLst>
              <a:ext uri="{FF2B5EF4-FFF2-40B4-BE49-F238E27FC236}">
                <a16:creationId xmlns:a16="http://schemas.microsoft.com/office/drawing/2014/main" id="{ECB25903-F446-44F3-B00D-59C3D824616E}"/>
              </a:ext>
            </a:extLst>
          </p:cNvPr>
          <p:cNvCxnSpPr>
            <a:cxnSpLocks/>
          </p:cNvCxnSpPr>
          <p:nvPr/>
        </p:nvCxnSpPr>
        <p:spPr>
          <a:xfrm flipV="1">
            <a:off x="5960828" y="5350805"/>
            <a:ext cx="3274120" cy="16153"/>
          </a:xfrm>
          <a:prstGeom prst="straightConnector1">
            <a:avLst/>
          </a:prstGeom>
          <a:ln w="8572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9" name="Rett pilkobling 68">
            <a:extLst>
              <a:ext uri="{FF2B5EF4-FFF2-40B4-BE49-F238E27FC236}">
                <a16:creationId xmlns:a16="http://schemas.microsoft.com/office/drawing/2014/main" id="{B271C00C-EEBF-4C94-9C25-D56C0A4D38E3}"/>
              </a:ext>
            </a:extLst>
          </p:cNvPr>
          <p:cNvCxnSpPr>
            <a:cxnSpLocks/>
          </p:cNvCxnSpPr>
          <p:nvPr/>
        </p:nvCxnSpPr>
        <p:spPr>
          <a:xfrm flipH="1">
            <a:off x="7545150" y="1715299"/>
            <a:ext cx="9265" cy="3651659"/>
          </a:xfrm>
          <a:prstGeom prst="straightConnector1">
            <a:avLst/>
          </a:prstGeom>
          <a:ln w="825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5" name="Rektangel 54">
            <a:extLst>
              <a:ext uri="{FF2B5EF4-FFF2-40B4-BE49-F238E27FC236}">
                <a16:creationId xmlns:a16="http://schemas.microsoft.com/office/drawing/2014/main" id="{7F705EED-74C4-4525-B734-3E3E5FCE17A5}"/>
              </a:ext>
            </a:extLst>
          </p:cNvPr>
          <p:cNvSpPr/>
          <p:nvPr/>
        </p:nvSpPr>
        <p:spPr>
          <a:xfrm>
            <a:off x="14573" y="-49237"/>
            <a:ext cx="2494367" cy="6907237"/>
          </a:xfrm>
          <a:prstGeom prst="rect">
            <a:avLst/>
          </a:prstGeom>
          <a:gradFill flip="none" rotWithShape="1">
            <a:gsLst>
              <a:gs pos="17000">
                <a:schemeClr val="bg1">
                  <a:lumMod val="95000"/>
                </a:schemeClr>
              </a:gs>
              <a:gs pos="0">
                <a:schemeClr val="bg1">
                  <a:lumMod val="85000"/>
                </a:schemeClr>
              </a:gs>
              <a:gs pos="97000">
                <a:schemeClr val="bg1">
                  <a:lumMod val="5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ittel 11">
            <a:extLst>
              <a:ext uri="{FF2B5EF4-FFF2-40B4-BE49-F238E27FC236}">
                <a16:creationId xmlns:a16="http://schemas.microsoft.com/office/drawing/2014/main" id="{6DB72F51-9E0E-4BB7-8F75-CF09EBFCFFE9}"/>
              </a:ext>
            </a:extLst>
          </p:cNvPr>
          <p:cNvSpPr txBox="1">
            <a:spLocks/>
          </p:cNvSpPr>
          <p:nvPr/>
        </p:nvSpPr>
        <p:spPr>
          <a:xfrm>
            <a:off x="-50057" y="-129541"/>
            <a:ext cx="2581422" cy="1011366"/>
          </a:xfrm>
          <a:prstGeom prst="rect">
            <a:avLst/>
          </a:prstGeom>
        </p:spPr>
        <p:txBody>
          <a:bodyPr vert="horz" lIns="91440" tIns="45720" rIns="91440" bIns="45720" rtlCol="0" anchor="ctr">
            <a:normAutofit fontScale="90000"/>
          </a:bodyPr>
          <a:lstStyle>
            <a:lvl1pPr>
              <a:lnSpc>
                <a:spcPct val="90000"/>
              </a:lnSpc>
              <a:spcBef>
                <a:spcPct val="0"/>
              </a:spcBef>
              <a:buNone/>
              <a:defRPr sz="4400" b="1">
                <a:latin typeface="Bahnschrift Condensed" panose="020B0502040204020203" pitchFamily="34" charset="0"/>
                <a:ea typeface="+mj-ea"/>
                <a:cs typeface="+mj-cs"/>
              </a:defRPr>
            </a:lvl1pPr>
          </a:lstStyle>
          <a:p>
            <a:r>
              <a:rPr lang="nb-NO" dirty="0">
                <a:solidFill>
                  <a:srgbClr val="0070C0"/>
                </a:solidFill>
                <a:latin typeface="Times New Roman" panose="02020603050405020304" pitchFamily="18" charset="0"/>
                <a:cs typeface="Times New Roman" panose="02020603050405020304" pitchFamily="18" charset="0"/>
              </a:rPr>
              <a:t>T</a:t>
            </a:r>
            <a:r>
              <a:rPr lang="nb-NO" dirty="0">
                <a:solidFill>
                  <a:srgbClr val="B44D00"/>
                </a:solidFill>
                <a:latin typeface="Times New Roman" panose="02020603050405020304" pitchFamily="18" charset="0"/>
                <a:cs typeface="Times New Roman" panose="02020603050405020304" pitchFamily="18" charset="0"/>
              </a:rPr>
              <a:t>H</a:t>
            </a:r>
            <a:r>
              <a:rPr lang="nb-NO" dirty="0">
                <a:solidFill>
                  <a:schemeClr val="tx1">
                    <a:lumMod val="50000"/>
                    <a:lumOff val="50000"/>
                  </a:schemeClr>
                </a:solidFill>
                <a:latin typeface="Times New Roman" panose="02020603050405020304" pitchFamily="18" charset="0"/>
                <a:cs typeface="Times New Roman" panose="02020603050405020304" pitchFamily="18" charset="0"/>
              </a:rPr>
              <a:t>E</a:t>
            </a:r>
            <a:r>
              <a:rPr lang="nb-NO" dirty="0">
                <a:solidFill>
                  <a:srgbClr val="FF0000"/>
                </a:solidFill>
                <a:latin typeface="Times New Roman" panose="02020603050405020304" pitchFamily="18" charset="0"/>
                <a:cs typeface="Times New Roman" panose="02020603050405020304" pitchFamily="18" charset="0"/>
              </a:rPr>
              <a:t>S</a:t>
            </a:r>
            <a:r>
              <a:rPr lang="nb-NO" dirty="0">
                <a:solidFill>
                  <a:srgbClr val="5483C3"/>
                </a:solidFill>
                <a:latin typeface="Times New Roman" panose="02020603050405020304" pitchFamily="18" charset="0"/>
                <a:cs typeface="Times New Roman" panose="02020603050405020304" pitchFamily="18" charset="0"/>
              </a:rPr>
              <a:t>E</a:t>
            </a:r>
            <a:r>
              <a:rPr lang="nb-NO" dirty="0">
                <a:solidFill>
                  <a:srgbClr val="FFC000"/>
                </a:solidFill>
                <a:latin typeface="Times New Roman" panose="02020603050405020304" pitchFamily="18" charset="0"/>
                <a:cs typeface="Times New Roman" panose="02020603050405020304" pitchFamily="18" charset="0"/>
              </a:rPr>
              <a:t>U</a:t>
            </a:r>
            <a:r>
              <a:rPr lang="nb-NO" dirty="0">
                <a:solidFill>
                  <a:srgbClr val="0070C0"/>
                </a:solidFill>
                <a:latin typeface="Times New Roman" panose="02020603050405020304" pitchFamily="18" charset="0"/>
                <a:cs typeface="Times New Roman" panose="02020603050405020304" pitchFamily="18" charset="0"/>
              </a:rPr>
              <a:t>S</a:t>
            </a:r>
          </a:p>
        </p:txBody>
      </p:sp>
      <p:sp>
        <p:nvSpPr>
          <p:cNvPr id="3" name="Rectangle 2">
            <a:extLst>
              <a:ext uri="{FF2B5EF4-FFF2-40B4-BE49-F238E27FC236}">
                <a16:creationId xmlns:a16="http://schemas.microsoft.com/office/drawing/2014/main" id="{F8821521-AEFE-460E-9B9F-59B135551E64}"/>
              </a:ext>
            </a:extLst>
          </p:cNvPr>
          <p:cNvSpPr>
            <a:spLocks noChangeArrowheads="1"/>
          </p:cNvSpPr>
          <p:nvPr/>
        </p:nvSpPr>
        <p:spPr bwMode="auto">
          <a:xfrm>
            <a:off x="0" y="0"/>
            <a:ext cx="17584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76176" rIns="91440" bIns="76176" numCol="1" anchor="ctr" anchorCtr="0" compatLnSpc="1">
            <a:prstTxWarp prst="textNoShape">
              <a:avLst/>
            </a:prstTxWarp>
            <a:spAutoFit/>
          </a:bodyPr>
          <a:lstStyle/>
          <a:p>
            <a:endParaRPr lang="en-GB"/>
          </a:p>
        </p:txBody>
      </p:sp>
      <p:sp>
        <p:nvSpPr>
          <p:cNvPr id="34" name="Frihåndsform: figur 33">
            <a:extLst>
              <a:ext uri="{FF2B5EF4-FFF2-40B4-BE49-F238E27FC236}">
                <a16:creationId xmlns:a16="http://schemas.microsoft.com/office/drawing/2014/main" id="{4C51B02B-B310-4C51-B151-D953EB7A9983}"/>
              </a:ext>
            </a:extLst>
          </p:cNvPr>
          <p:cNvSpPr/>
          <p:nvPr/>
        </p:nvSpPr>
        <p:spPr>
          <a:xfrm>
            <a:off x="108144" y="1997612"/>
            <a:ext cx="2320717" cy="2308043"/>
          </a:xfrm>
          <a:custGeom>
            <a:avLst/>
            <a:gdLst>
              <a:gd name="connsiteX0" fmla="*/ 1438009 w 2876018"/>
              <a:gd name="connsiteY0" fmla="*/ 0 h 2854708"/>
              <a:gd name="connsiteX1" fmla="*/ 1500900 w 2876018"/>
              <a:gd name="connsiteY1" fmla="*/ 3152 h 2854708"/>
              <a:gd name="connsiteX2" fmla="*/ 1559051 w 2876018"/>
              <a:gd name="connsiteY2" fmla="*/ 155466 h 2854708"/>
              <a:gd name="connsiteX3" fmla="*/ 1568677 w 2876018"/>
              <a:gd name="connsiteY3" fmla="*/ 155952 h 2854708"/>
              <a:gd name="connsiteX4" fmla="*/ 1656481 w 2876018"/>
              <a:gd name="connsiteY4" fmla="*/ 169353 h 2854708"/>
              <a:gd name="connsiteX5" fmla="*/ 1753346 w 2876018"/>
              <a:gd name="connsiteY5" fmla="*/ 35514 h 2854708"/>
              <a:gd name="connsiteX6" fmla="*/ 1864634 w 2876018"/>
              <a:gd name="connsiteY6" fmla="*/ 63917 h 2854708"/>
              <a:gd name="connsiteX7" fmla="*/ 1881798 w 2876018"/>
              <a:gd name="connsiteY7" fmla="*/ 230144 h 2854708"/>
              <a:gd name="connsiteX8" fmla="*/ 1935465 w 2876018"/>
              <a:gd name="connsiteY8" fmla="*/ 249786 h 2854708"/>
              <a:gd name="connsiteX9" fmla="*/ 1971912 w 2876018"/>
              <a:gd name="connsiteY9" fmla="*/ 267343 h 2854708"/>
              <a:gd name="connsiteX10" fmla="*/ 2101683 w 2876018"/>
              <a:gd name="connsiteY10" fmla="*/ 161866 h 2854708"/>
              <a:gd name="connsiteX11" fmla="*/ 2123450 w 2876018"/>
              <a:gd name="connsiteY11" fmla="*/ 172274 h 2854708"/>
              <a:gd name="connsiteX12" fmla="*/ 2200567 w 2876018"/>
              <a:gd name="connsiteY12" fmla="*/ 218777 h 2854708"/>
              <a:gd name="connsiteX13" fmla="*/ 2174130 w 2876018"/>
              <a:gd name="connsiteY13" fmla="*/ 383753 h 2854708"/>
              <a:gd name="connsiteX14" fmla="*/ 2250936 w 2876018"/>
              <a:gd name="connsiteY14" fmla="*/ 441187 h 2854708"/>
              <a:gd name="connsiteX15" fmla="*/ 2252785 w 2876018"/>
              <a:gd name="connsiteY15" fmla="*/ 442867 h 2854708"/>
              <a:gd name="connsiteX16" fmla="*/ 2406229 w 2876018"/>
              <a:gd name="connsiteY16" fmla="*/ 374214 h 2854708"/>
              <a:gd name="connsiteX17" fmla="*/ 2454835 w 2876018"/>
              <a:gd name="connsiteY17" fmla="*/ 418062 h 2854708"/>
              <a:gd name="connsiteX18" fmla="*/ 2486353 w 2876018"/>
              <a:gd name="connsiteY18" fmla="*/ 452484 h 2854708"/>
              <a:gd name="connsiteX19" fmla="*/ 2417288 w 2876018"/>
              <a:gd name="connsiteY19" fmla="*/ 606848 h 2854708"/>
              <a:gd name="connsiteX20" fmla="*/ 2424176 w 2876018"/>
              <a:gd name="connsiteY20" fmla="*/ 614427 h 2854708"/>
              <a:gd name="connsiteX21" fmla="*/ 2477450 w 2876018"/>
              <a:gd name="connsiteY21" fmla="*/ 685670 h 2854708"/>
              <a:gd name="connsiteX22" fmla="*/ 2648180 w 2876018"/>
              <a:gd name="connsiteY22" fmla="*/ 658310 h 2854708"/>
              <a:gd name="connsiteX23" fmla="*/ 2702458 w 2876018"/>
              <a:gd name="connsiteY23" fmla="*/ 746992 h 2854708"/>
              <a:gd name="connsiteX24" fmla="*/ 2704278 w 2876018"/>
              <a:gd name="connsiteY24" fmla="*/ 750742 h 2854708"/>
              <a:gd name="connsiteX25" fmla="*/ 2594398 w 2876018"/>
              <a:gd name="connsiteY25" fmla="*/ 885932 h 2854708"/>
              <a:gd name="connsiteX26" fmla="*/ 2615578 w 2876018"/>
              <a:gd name="connsiteY26" fmla="*/ 929899 h 2854708"/>
              <a:gd name="connsiteX27" fmla="*/ 2633388 w 2876018"/>
              <a:gd name="connsiteY27" fmla="*/ 978561 h 2854708"/>
              <a:gd name="connsiteX28" fmla="*/ 2809082 w 2876018"/>
              <a:gd name="connsiteY28" fmla="*/ 996702 h 2854708"/>
              <a:gd name="connsiteX29" fmla="*/ 2811368 w 2876018"/>
              <a:gd name="connsiteY29" fmla="*/ 1002903 h 2854708"/>
              <a:gd name="connsiteX30" fmla="*/ 2836070 w 2876018"/>
              <a:gd name="connsiteY30" fmla="*/ 1098259 h 2854708"/>
              <a:gd name="connsiteX31" fmla="*/ 2694739 w 2876018"/>
              <a:gd name="connsiteY31" fmla="*/ 1200547 h 2854708"/>
              <a:gd name="connsiteX32" fmla="*/ 2709411 w 2876018"/>
              <a:gd name="connsiteY32" fmla="*/ 1296686 h 2854708"/>
              <a:gd name="connsiteX33" fmla="*/ 2709726 w 2876018"/>
              <a:gd name="connsiteY33" fmla="*/ 1302927 h 2854708"/>
              <a:gd name="connsiteX34" fmla="*/ 2872857 w 2876018"/>
              <a:gd name="connsiteY34" fmla="*/ 1365208 h 2854708"/>
              <a:gd name="connsiteX35" fmla="*/ 2876018 w 2876018"/>
              <a:gd name="connsiteY35" fmla="*/ 1427354 h 2854708"/>
              <a:gd name="connsiteX36" fmla="*/ 2873917 w 2876018"/>
              <a:gd name="connsiteY36" fmla="*/ 1468652 h 2854708"/>
              <a:gd name="connsiteX37" fmla="*/ 2710779 w 2876018"/>
              <a:gd name="connsiteY37" fmla="*/ 1530936 h 2854708"/>
              <a:gd name="connsiteX38" fmla="*/ 2709411 w 2876018"/>
              <a:gd name="connsiteY38" fmla="*/ 1558022 h 2854708"/>
              <a:gd name="connsiteX39" fmla="*/ 2697548 w 2876018"/>
              <a:gd name="connsiteY39" fmla="*/ 1635751 h 2854708"/>
              <a:gd name="connsiteX40" fmla="*/ 2840530 w 2876018"/>
              <a:gd name="connsiteY40" fmla="*/ 1739233 h 2854708"/>
              <a:gd name="connsiteX41" fmla="*/ 2815222 w 2876018"/>
              <a:gd name="connsiteY41" fmla="*/ 1836928 h 2854708"/>
              <a:gd name="connsiteX42" fmla="*/ 2641165 w 2876018"/>
              <a:gd name="connsiteY42" fmla="*/ 1854901 h 2854708"/>
              <a:gd name="connsiteX43" fmla="*/ 2615578 w 2876018"/>
              <a:gd name="connsiteY43" fmla="*/ 1924809 h 2854708"/>
              <a:gd name="connsiteX44" fmla="*/ 2600581 w 2876018"/>
              <a:gd name="connsiteY44" fmla="*/ 1955940 h 2854708"/>
              <a:gd name="connsiteX45" fmla="*/ 2710490 w 2876018"/>
              <a:gd name="connsiteY45" fmla="*/ 2091165 h 2854708"/>
              <a:gd name="connsiteX46" fmla="*/ 2702458 w 2876018"/>
              <a:gd name="connsiteY46" fmla="*/ 2107716 h 2854708"/>
              <a:gd name="connsiteX47" fmla="*/ 2659575 w 2876018"/>
              <a:gd name="connsiteY47" fmla="*/ 2177780 h 2854708"/>
              <a:gd name="connsiteX48" fmla="*/ 2491102 w 2876018"/>
              <a:gd name="connsiteY48" fmla="*/ 2150782 h 2854708"/>
              <a:gd name="connsiteX49" fmla="*/ 2424176 w 2876018"/>
              <a:gd name="connsiteY49" fmla="*/ 2240281 h 2854708"/>
              <a:gd name="connsiteX50" fmla="*/ 2423417 w 2876018"/>
              <a:gd name="connsiteY50" fmla="*/ 2241116 h 2854708"/>
              <a:gd name="connsiteX51" fmla="*/ 2492497 w 2876018"/>
              <a:gd name="connsiteY51" fmla="*/ 2395514 h 2854708"/>
              <a:gd name="connsiteX52" fmla="*/ 2454835 w 2876018"/>
              <a:gd name="connsiteY52" fmla="*/ 2436646 h 2854708"/>
              <a:gd name="connsiteX53" fmla="*/ 2421378 w 2876018"/>
              <a:gd name="connsiteY53" fmla="*/ 2466829 h 2854708"/>
              <a:gd name="connsiteX54" fmla="*/ 2267858 w 2876018"/>
              <a:gd name="connsiteY54" fmla="*/ 2398142 h 2854708"/>
              <a:gd name="connsiteX55" fmla="*/ 2250936 w 2876018"/>
              <a:gd name="connsiteY55" fmla="*/ 2413521 h 2854708"/>
              <a:gd name="connsiteX56" fmla="*/ 2177056 w 2876018"/>
              <a:gd name="connsiteY56" fmla="*/ 2468768 h 2854708"/>
              <a:gd name="connsiteX57" fmla="*/ 2203555 w 2876018"/>
              <a:gd name="connsiteY57" fmla="*/ 2634130 h 2854708"/>
              <a:gd name="connsiteX58" fmla="*/ 2123450 w 2876018"/>
              <a:gd name="connsiteY58" fmla="*/ 2682434 h 2854708"/>
              <a:gd name="connsiteX59" fmla="*/ 2117520 w 2876018"/>
              <a:gd name="connsiteY59" fmla="*/ 2685270 h 2854708"/>
              <a:gd name="connsiteX60" fmla="*/ 1987705 w 2876018"/>
              <a:gd name="connsiteY60" fmla="*/ 2579757 h 2854708"/>
              <a:gd name="connsiteX61" fmla="*/ 1935465 w 2876018"/>
              <a:gd name="connsiteY61" fmla="*/ 2604923 h 2854708"/>
              <a:gd name="connsiteX62" fmla="*/ 1879604 w 2876018"/>
              <a:gd name="connsiteY62" fmla="*/ 2625368 h 2854708"/>
              <a:gd name="connsiteX63" fmla="*/ 1862466 w 2876018"/>
              <a:gd name="connsiteY63" fmla="*/ 2791345 h 2854708"/>
              <a:gd name="connsiteX64" fmla="*/ 1765835 w 2876018"/>
              <a:gd name="connsiteY64" fmla="*/ 2816007 h 2854708"/>
              <a:gd name="connsiteX65" fmla="*/ 1669805 w 2876018"/>
              <a:gd name="connsiteY65" fmla="*/ 2683322 h 2854708"/>
              <a:gd name="connsiteX66" fmla="*/ 1568677 w 2876018"/>
              <a:gd name="connsiteY66" fmla="*/ 2698756 h 2854708"/>
              <a:gd name="connsiteX67" fmla="*/ 1551093 w 2876018"/>
              <a:gd name="connsiteY67" fmla="*/ 2699644 h 2854708"/>
              <a:gd name="connsiteX68" fmla="*/ 1492943 w 2876018"/>
              <a:gd name="connsiteY68" fmla="*/ 2851955 h 2854708"/>
              <a:gd name="connsiteX69" fmla="*/ 1438009 w 2876018"/>
              <a:gd name="connsiteY69" fmla="*/ 2854708 h 2854708"/>
              <a:gd name="connsiteX70" fmla="*/ 1392969 w 2876018"/>
              <a:gd name="connsiteY70" fmla="*/ 2852451 h 2854708"/>
              <a:gd name="connsiteX71" fmla="*/ 1334821 w 2876018"/>
              <a:gd name="connsiteY71" fmla="*/ 2700144 h 2854708"/>
              <a:gd name="connsiteX72" fmla="*/ 1307341 w 2876018"/>
              <a:gd name="connsiteY72" fmla="*/ 2698756 h 2854708"/>
              <a:gd name="connsiteX73" fmla="*/ 1214953 w 2876018"/>
              <a:gd name="connsiteY73" fmla="*/ 2684656 h 2854708"/>
              <a:gd name="connsiteX74" fmla="*/ 1118375 w 2876018"/>
              <a:gd name="connsiteY74" fmla="*/ 2818097 h 2854708"/>
              <a:gd name="connsiteX75" fmla="*/ 1023519 w 2876018"/>
              <a:gd name="connsiteY75" fmla="*/ 2793888 h 2854708"/>
              <a:gd name="connsiteX76" fmla="*/ 1006499 w 2876018"/>
              <a:gd name="connsiteY76" fmla="*/ 2629059 h 2854708"/>
              <a:gd name="connsiteX77" fmla="*/ 940554 w 2876018"/>
              <a:gd name="connsiteY77" fmla="*/ 2604923 h 2854708"/>
              <a:gd name="connsiteX78" fmla="*/ 894407 w 2876018"/>
              <a:gd name="connsiteY78" fmla="*/ 2582692 h 2854708"/>
              <a:gd name="connsiteX79" fmla="*/ 764608 w 2876018"/>
              <a:gd name="connsiteY79" fmla="*/ 2688191 h 2854708"/>
              <a:gd name="connsiteX80" fmla="*/ 752569 w 2876018"/>
              <a:gd name="connsiteY80" fmla="*/ 2682434 h 2854708"/>
              <a:gd name="connsiteX81" fmla="*/ 681313 w 2876018"/>
              <a:gd name="connsiteY81" fmla="*/ 2639466 h 2854708"/>
              <a:gd name="connsiteX82" fmla="*/ 707629 w 2876018"/>
              <a:gd name="connsiteY82" fmla="*/ 2475248 h 2854708"/>
              <a:gd name="connsiteX83" fmla="*/ 625083 w 2876018"/>
              <a:gd name="connsiteY83" fmla="*/ 2413521 h 2854708"/>
              <a:gd name="connsiteX84" fmla="*/ 611362 w 2876018"/>
              <a:gd name="connsiteY84" fmla="*/ 2401051 h 2854708"/>
              <a:gd name="connsiteX85" fmla="*/ 457858 w 2876018"/>
              <a:gd name="connsiteY85" fmla="*/ 2469731 h 2854708"/>
              <a:gd name="connsiteX86" fmla="*/ 421184 w 2876018"/>
              <a:gd name="connsiteY86" fmla="*/ 2436646 h 2854708"/>
              <a:gd name="connsiteX87" fmla="*/ 390040 w 2876018"/>
              <a:gd name="connsiteY87" fmla="*/ 2402633 h 2854708"/>
              <a:gd name="connsiteX88" fmla="*/ 459104 w 2876018"/>
              <a:gd name="connsiteY88" fmla="*/ 2248271 h 2854708"/>
              <a:gd name="connsiteX89" fmla="*/ 451842 w 2876018"/>
              <a:gd name="connsiteY89" fmla="*/ 2240281 h 2854708"/>
              <a:gd name="connsiteX90" fmla="*/ 385955 w 2876018"/>
              <a:gd name="connsiteY90" fmla="*/ 2152171 h 2854708"/>
              <a:gd name="connsiteX91" fmla="*/ 217310 w 2876018"/>
              <a:gd name="connsiteY91" fmla="*/ 2179196 h 2854708"/>
              <a:gd name="connsiteX92" fmla="*/ 173560 w 2876018"/>
              <a:gd name="connsiteY92" fmla="*/ 2107716 h 2854708"/>
              <a:gd name="connsiteX93" fmla="*/ 169156 w 2876018"/>
              <a:gd name="connsiteY93" fmla="*/ 2098641 h 2854708"/>
              <a:gd name="connsiteX94" fmla="*/ 279049 w 2876018"/>
              <a:gd name="connsiteY94" fmla="*/ 1963437 h 2854708"/>
              <a:gd name="connsiteX95" fmla="*/ 260441 w 2876018"/>
              <a:gd name="connsiteY95" fmla="*/ 1924809 h 2854708"/>
              <a:gd name="connsiteX96" fmla="*/ 234473 w 2876018"/>
              <a:gd name="connsiteY96" fmla="*/ 1853859 h 2854708"/>
              <a:gd name="connsiteX97" fmla="*/ 60530 w 2876018"/>
              <a:gd name="connsiteY97" fmla="*/ 1835898 h 2854708"/>
              <a:gd name="connsiteX98" fmla="*/ 37021 w 2876018"/>
              <a:gd name="connsiteY98" fmla="*/ 1745147 h 2854708"/>
              <a:gd name="connsiteX99" fmla="*/ 179435 w 2876018"/>
              <a:gd name="connsiteY99" fmla="*/ 1642075 h 2854708"/>
              <a:gd name="connsiteX100" fmla="*/ 166607 w 2876018"/>
              <a:gd name="connsiteY100" fmla="*/ 1558022 h 2854708"/>
              <a:gd name="connsiteX101" fmla="*/ 165049 w 2876018"/>
              <a:gd name="connsiteY101" fmla="*/ 1527157 h 2854708"/>
              <a:gd name="connsiteX102" fmla="*/ 1909 w 2876018"/>
              <a:gd name="connsiteY102" fmla="*/ 1464873 h 2854708"/>
              <a:gd name="connsiteX103" fmla="*/ 0 w 2876018"/>
              <a:gd name="connsiteY103" fmla="*/ 1427354 h 2854708"/>
              <a:gd name="connsiteX104" fmla="*/ 2970 w 2876018"/>
              <a:gd name="connsiteY104" fmla="*/ 1368986 h 2854708"/>
              <a:gd name="connsiteX105" fmla="*/ 166102 w 2876018"/>
              <a:gd name="connsiteY105" fmla="*/ 1306705 h 2854708"/>
              <a:gd name="connsiteX106" fmla="*/ 166607 w 2876018"/>
              <a:gd name="connsiteY106" fmla="*/ 1296686 h 2854708"/>
              <a:gd name="connsiteX107" fmla="*/ 182245 w 2876018"/>
              <a:gd name="connsiteY107" fmla="*/ 1194222 h 2854708"/>
              <a:gd name="connsiteX108" fmla="*/ 41481 w 2876018"/>
              <a:gd name="connsiteY108" fmla="*/ 1092345 h 2854708"/>
              <a:gd name="connsiteX109" fmla="*/ 64650 w 2876018"/>
              <a:gd name="connsiteY109" fmla="*/ 1002903 h 2854708"/>
              <a:gd name="connsiteX110" fmla="*/ 66553 w 2876018"/>
              <a:gd name="connsiteY110" fmla="*/ 997744 h 2854708"/>
              <a:gd name="connsiteX111" fmla="*/ 242249 w 2876018"/>
              <a:gd name="connsiteY111" fmla="*/ 979602 h 2854708"/>
              <a:gd name="connsiteX112" fmla="*/ 260441 w 2876018"/>
              <a:gd name="connsiteY112" fmla="*/ 929899 h 2854708"/>
              <a:gd name="connsiteX113" fmla="*/ 285232 w 2876018"/>
              <a:gd name="connsiteY113" fmla="*/ 878435 h 2854708"/>
              <a:gd name="connsiteX114" fmla="*/ 175638 w 2876018"/>
              <a:gd name="connsiteY114" fmla="*/ 743598 h 2854708"/>
              <a:gd name="connsiteX115" fmla="*/ 228705 w 2876018"/>
              <a:gd name="connsiteY115" fmla="*/ 656894 h 2854708"/>
              <a:gd name="connsiteX116" fmla="*/ 399607 w 2876018"/>
              <a:gd name="connsiteY116" fmla="*/ 684281 h 2854708"/>
              <a:gd name="connsiteX117" fmla="*/ 451842 w 2876018"/>
              <a:gd name="connsiteY117" fmla="*/ 614427 h 2854708"/>
              <a:gd name="connsiteX118" fmla="*/ 465234 w 2876018"/>
              <a:gd name="connsiteY118" fmla="*/ 599693 h 2854708"/>
              <a:gd name="connsiteX119" fmla="*/ 396185 w 2876018"/>
              <a:gd name="connsiteY119" fmla="*/ 445364 h 2854708"/>
              <a:gd name="connsiteX120" fmla="*/ 421184 w 2876018"/>
              <a:gd name="connsiteY120" fmla="*/ 418062 h 2854708"/>
              <a:gd name="connsiteX121" fmla="*/ 473007 w 2876018"/>
              <a:gd name="connsiteY121" fmla="*/ 371311 h 2854708"/>
              <a:gd name="connsiteX122" fmla="*/ 626618 w 2876018"/>
              <a:gd name="connsiteY122" fmla="*/ 440039 h 2854708"/>
              <a:gd name="connsiteX123" fmla="*/ 710554 w 2876018"/>
              <a:gd name="connsiteY123" fmla="*/ 377273 h 2854708"/>
              <a:gd name="connsiteX124" fmla="*/ 684300 w 2876018"/>
              <a:gd name="connsiteY124" fmla="*/ 213441 h 2854708"/>
              <a:gd name="connsiteX125" fmla="*/ 752569 w 2876018"/>
              <a:gd name="connsiteY125" fmla="*/ 172274 h 2854708"/>
              <a:gd name="connsiteX126" fmla="*/ 780445 w 2876018"/>
              <a:gd name="connsiteY126" fmla="*/ 158945 h 2854708"/>
              <a:gd name="connsiteX127" fmla="*/ 910200 w 2876018"/>
              <a:gd name="connsiteY127" fmla="*/ 264408 h 2854708"/>
              <a:gd name="connsiteX128" fmla="*/ 940554 w 2876018"/>
              <a:gd name="connsiteY128" fmla="*/ 249786 h 2854708"/>
              <a:gd name="connsiteX129" fmla="*/ 1004306 w 2876018"/>
              <a:gd name="connsiteY129" fmla="*/ 226452 h 2854708"/>
              <a:gd name="connsiteX130" fmla="*/ 1021351 w 2876018"/>
              <a:gd name="connsiteY130" fmla="*/ 61373 h 2854708"/>
              <a:gd name="connsiteX131" fmla="*/ 1130864 w 2876018"/>
              <a:gd name="connsiteY131" fmla="*/ 33424 h 2854708"/>
              <a:gd name="connsiteX132" fmla="*/ 1228277 w 2876018"/>
              <a:gd name="connsiteY132" fmla="*/ 168019 h 2854708"/>
              <a:gd name="connsiteX133" fmla="*/ 1307341 w 2876018"/>
              <a:gd name="connsiteY133" fmla="*/ 155952 h 2854708"/>
              <a:gd name="connsiteX134" fmla="*/ 1326862 w 2876018"/>
              <a:gd name="connsiteY134" fmla="*/ 154967 h 2854708"/>
              <a:gd name="connsiteX135" fmla="*/ 1385012 w 2876018"/>
              <a:gd name="connsiteY135" fmla="*/ 2656 h 2854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876018" h="2854708">
                <a:moveTo>
                  <a:pt x="1438009" y="0"/>
                </a:moveTo>
                <a:lnTo>
                  <a:pt x="1500900" y="3152"/>
                </a:lnTo>
                <a:lnTo>
                  <a:pt x="1559051" y="155466"/>
                </a:lnTo>
                <a:lnTo>
                  <a:pt x="1568677" y="155952"/>
                </a:lnTo>
                <a:lnTo>
                  <a:pt x="1656481" y="169353"/>
                </a:lnTo>
                <a:lnTo>
                  <a:pt x="1753346" y="35514"/>
                </a:lnTo>
                <a:lnTo>
                  <a:pt x="1864634" y="63917"/>
                </a:lnTo>
                <a:lnTo>
                  <a:pt x="1881798" y="230144"/>
                </a:lnTo>
                <a:lnTo>
                  <a:pt x="1935465" y="249786"/>
                </a:lnTo>
                <a:lnTo>
                  <a:pt x="1971912" y="267343"/>
                </a:lnTo>
                <a:lnTo>
                  <a:pt x="2101683" y="161866"/>
                </a:lnTo>
                <a:lnTo>
                  <a:pt x="2123450" y="172274"/>
                </a:lnTo>
                <a:lnTo>
                  <a:pt x="2200567" y="218777"/>
                </a:lnTo>
                <a:lnTo>
                  <a:pt x="2174130" y="383753"/>
                </a:lnTo>
                <a:lnTo>
                  <a:pt x="2250936" y="441187"/>
                </a:lnTo>
                <a:lnTo>
                  <a:pt x="2252785" y="442867"/>
                </a:lnTo>
                <a:lnTo>
                  <a:pt x="2406229" y="374214"/>
                </a:lnTo>
                <a:lnTo>
                  <a:pt x="2454835" y="418062"/>
                </a:lnTo>
                <a:lnTo>
                  <a:pt x="2486353" y="452484"/>
                </a:lnTo>
                <a:lnTo>
                  <a:pt x="2417288" y="606848"/>
                </a:lnTo>
                <a:lnTo>
                  <a:pt x="2424176" y="614427"/>
                </a:lnTo>
                <a:lnTo>
                  <a:pt x="2477450" y="685670"/>
                </a:lnTo>
                <a:lnTo>
                  <a:pt x="2648180" y="658310"/>
                </a:lnTo>
                <a:lnTo>
                  <a:pt x="2702458" y="746992"/>
                </a:lnTo>
                <a:lnTo>
                  <a:pt x="2704278" y="750742"/>
                </a:lnTo>
                <a:lnTo>
                  <a:pt x="2594398" y="885932"/>
                </a:lnTo>
                <a:lnTo>
                  <a:pt x="2615578" y="929899"/>
                </a:lnTo>
                <a:lnTo>
                  <a:pt x="2633388" y="978561"/>
                </a:lnTo>
                <a:lnTo>
                  <a:pt x="2809082" y="996702"/>
                </a:lnTo>
                <a:lnTo>
                  <a:pt x="2811368" y="1002903"/>
                </a:lnTo>
                <a:lnTo>
                  <a:pt x="2836070" y="1098259"/>
                </a:lnTo>
                <a:lnTo>
                  <a:pt x="2694739" y="1200547"/>
                </a:lnTo>
                <a:lnTo>
                  <a:pt x="2709411" y="1296686"/>
                </a:lnTo>
                <a:lnTo>
                  <a:pt x="2709726" y="1302927"/>
                </a:lnTo>
                <a:lnTo>
                  <a:pt x="2872857" y="1365208"/>
                </a:lnTo>
                <a:lnTo>
                  <a:pt x="2876018" y="1427354"/>
                </a:lnTo>
                <a:lnTo>
                  <a:pt x="2873917" y="1468652"/>
                </a:lnTo>
                <a:lnTo>
                  <a:pt x="2710779" y="1530936"/>
                </a:lnTo>
                <a:lnTo>
                  <a:pt x="2709411" y="1558022"/>
                </a:lnTo>
                <a:lnTo>
                  <a:pt x="2697548" y="1635751"/>
                </a:lnTo>
                <a:lnTo>
                  <a:pt x="2840530" y="1739233"/>
                </a:lnTo>
                <a:lnTo>
                  <a:pt x="2815222" y="1836928"/>
                </a:lnTo>
                <a:lnTo>
                  <a:pt x="2641165" y="1854901"/>
                </a:lnTo>
                <a:lnTo>
                  <a:pt x="2615578" y="1924809"/>
                </a:lnTo>
                <a:lnTo>
                  <a:pt x="2600581" y="1955940"/>
                </a:lnTo>
                <a:lnTo>
                  <a:pt x="2710490" y="2091165"/>
                </a:lnTo>
                <a:lnTo>
                  <a:pt x="2702458" y="2107716"/>
                </a:lnTo>
                <a:lnTo>
                  <a:pt x="2659575" y="2177780"/>
                </a:lnTo>
                <a:lnTo>
                  <a:pt x="2491102" y="2150782"/>
                </a:lnTo>
                <a:lnTo>
                  <a:pt x="2424176" y="2240281"/>
                </a:lnTo>
                <a:lnTo>
                  <a:pt x="2423417" y="2241116"/>
                </a:lnTo>
                <a:lnTo>
                  <a:pt x="2492497" y="2395514"/>
                </a:lnTo>
                <a:lnTo>
                  <a:pt x="2454835" y="2436646"/>
                </a:lnTo>
                <a:lnTo>
                  <a:pt x="2421378" y="2466829"/>
                </a:lnTo>
                <a:lnTo>
                  <a:pt x="2267858" y="2398142"/>
                </a:lnTo>
                <a:lnTo>
                  <a:pt x="2250936" y="2413521"/>
                </a:lnTo>
                <a:lnTo>
                  <a:pt x="2177056" y="2468768"/>
                </a:lnTo>
                <a:lnTo>
                  <a:pt x="2203555" y="2634130"/>
                </a:lnTo>
                <a:lnTo>
                  <a:pt x="2123450" y="2682434"/>
                </a:lnTo>
                <a:lnTo>
                  <a:pt x="2117520" y="2685270"/>
                </a:lnTo>
                <a:lnTo>
                  <a:pt x="1987705" y="2579757"/>
                </a:lnTo>
                <a:lnTo>
                  <a:pt x="1935465" y="2604923"/>
                </a:lnTo>
                <a:lnTo>
                  <a:pt x="1879604" y="2625368"/>
                </a:lnTo>
                <a:lnTo>
                  <a:pt x="1862466" y="2791345"/>
                </a:lnTo>
                <a:lnTo>
                  <a:pt x="1765835" y="2816007"/>
                </a:lnTo>
                <a:lnTo>
                  <a:pt x="1669805" y="2683322"/>
                </a:lnTo>
                <a:lnTo>
                  <a:pt x="1568677" y="2698756"/>
                </a:lnTo>
                <a:lnTo>
                  <a:pt x="1551093" y="2699644"/>
                </a:lnTo>
                <a:lnTo>
                  <a:pt x="1492943" y="2851955"/>
                </a:lnTo>
                <a:lnTo>
                  <a:pt x="1438009" y="2854708"/>
                </a:lnTo>
                <a:lnTo>
                  <a:pt x="1392969" y="2852451"/>
                </a:lnTo>
                <a:lnTo>
                  <a:pt x="1334821" y="2700144"/>
                </a:lnTo>
                <a:lnTo>
                  <a:pt x="1307341" y="2698756"/>
                </a:lnTo>
                <a:lnTo>
                  <a:pt x="1214953" y="2684656"/>
                </a:lnTo>
                <a:lnTo>
                  <a:pt x="1118375" y="2818097"/>
                </a:lnTo>
                <a:lnTo>
                  <a:pt x="1023519" y="2793888"/>
                </a:lnTo>
                <a:lnTo>
                  <a:pt x="1006499" y="2629059"/>
                </a:lnTo>
                <a:lnTo>
                  <a:pt x="940554" y="2604923"/>
                </a:lnTo>
                <a:lnTo>
                  <a:pt x="894407" y="2582692"/>
                </a:lnTo>
                <a:lnTo>
                  <a:pt x="764608" y="2688191"/>
                </a:lnTo>
                <a:lnTo>
                  <a:pt x="752569" y="2682434"/>
                </a:lnTo>
                <a:lnTo>
                  <a:pt x="681313" y="2639466"/>
                </a:lnTo>
                <a:lnTo>
                  <a:pt x="707629" y="2475248"/>
                </a:lnTo>
                <a:lnTo>
                  <a:pt x="625083" y="2413521"/>
                </a:lnTo>
                <a:lnTo>
                  <a:pt x="611362" y="2401051"/>
                </a:lnTo>
                <a:lnTo>
                  <a:pt x="457858" y="2469731"/>
                </a:lnTo>
                <a:lnTo>
                  <a:pt x="421184" y="2436646"/>
                </a:lnTo>
                <a:lnTo>
                  <a:pt x="390040" y="2402633"/>
                </a:lnTo>
                <a:lnTo>
                  <a:pt x="459104" y="2248271"/>
                </a:lnTo>
                <a:lnTo>
                  <a:pt x="451842" y="2240281"/>
                </a:lnTo>
                <a:lnTo>
                  <a:pt x="385955" y="2152171"/>
                </a:lnTo>
                <a:lnTo>
                  <a:pt x="217310" y="2179196"/>
                </a:lnTo>
                <a:lnTo>
                  <a:pt x="173560" y="2107716"/>
                </a:lnTo>
                <a:lnTo>
                  <a:pt x="169156" y="2098641"/>
                </a:lnTo>
                <a:lnTo>
                  <a:pt x="279049" y="1963437"/>
                </a:lnTo>
                <a:lnTo>
                  <a:pt x="260441" y="1924809"/>
                </a:lnTo>
                <a:lnTo>
                  <a:pt x="234473" y="1853859"/>
                </a:lnTo>
                <a:lnTo>
                  <a:pt x="60530" y="1835898"/>
                </a:lnTo>
                <a:lnTo>
                  <a:pt x="37021" y="1745147"/>
                </a:lnTo>
                <a:lnTo>
                  <a:pt x="179435" y="1642075"/>
                </a:lnTo>
                <a:lnTo>
                  <a:pt x="166607" y="1558022"/>
                </a:lnTo>
                <a:lnTo>
                  <a:pt x="165049" y="1527157"/>
                </a:lnTo>
                <a:lnTo>
                  <a:pt x="1909" y="1464873"/>
                </a:lnTo>
                <a:lnTo>
                  <a:pt x="0" y="1427354"/>
                </a:lnTo>
                <a:lnTo>
                  <a:pt x="2970" y="1368986"/>
                </a:lnTo>
                <a:lnTo>
                  <a:pt x="166102" y="1306705"/>
                </a:lnTo>
                <a:lnTo>
                  <a:pt x="166607" y="1296686"/>
                </a:lnTo>
                <a:lnTo>
                  <a:pt x="182245" y="1194222"/>
                </a:lnTo>
                <a:lnTo>
                  <a:pt x="41481" y="1092345"/>
                </a:lnTo>
                <a:lnTo>
                  <a:pt x="64650" y="1002903"/>
                </a:lnTo>
                <a:lnTo>
                  <a:pt x="66553" y="997744"/>
                </a:lnTo>
                <a:lnTo>
                  <a:pt x="242249" y="979602"/>
                </a:lnTo>
                <a:lnTo>
                  <a:pt x="260441" y="929899"/>
                </a:lnTo>
                <a:lnTo>
                  <a:pt x="285232" y="878435"/>
                </a:lnTo>
                <a:lnTo>
                  <a:pt x="175638" y="743598"/>
                </a:lnTo>
                <a:lnTo>
                  <a:pt x="228705" y="656894"/>
                </a:lnTo>
                <a:lnTo>
                  <a:pt x="399607" y="684281"/>
                </a:lnTo>
                <a:lnTo>
                  <a:pt x="451842" y="614427"/>
                </a:lnTo>
                <a:lnTo>
                  <a:pt x="465234" y="599693"/>
                </a:lnTo>
                <a:lnTo>
                  <a:pt x="396185" y="445364"/>
                </a:lnTo>
                <a:lnTo>
                  <a:pt x="421184" y="418062"/>
                </a:lnTo>
                <a:lnTo>
                  <a:pt x="473007" y="371311"/>
                </a:lnTo>
                <a:lnTo>
                  <a:pt x="626618" y="440039"/>
                </a:lnTo>
                <a:lnTo>
                  <a:pt x="710554" y="377273"/>
                </a:lnTo>
                <a:lnTo>
                  <a:pt x="684300" y="213441"/>
                </a:lnTo>
                <a:lnTo>
                  <a:pt x="752569" y="172274"/>
                </a:lnTo>
                <a:lnTo>
                  <a:pt x="780445" y="158945"/>
                </a:lnTo>
                <a:lnTo>
                  <a:pt x="910200" y="264408"/>
                </a:lnTo>
                <a:lnTo>
                  <a:pt x="940554" y="249786"/>
                </a:lnTo>
                <a:lnTo>
                  <a:pt x="1004306" y="226452"/>
                </a:lnTo>
                <a:lnTo>
                  <a:pt x="1021351" y="61373"/>
                </a:lnTo>
                <a:lnTo>
                  <a:pt x="1130864" y="33424"/>
                </a:lnTo>
                <a:lnTo>
                  <a:pt x="1228277" y="168019"/>
                </a:lnTo>
                <a:lnTo>
                  <a:pt x="1307341" y="155952"/>
                </a:lnTo>
                <a:lnTo>
                  <a:pt x="1326862" y="154967"/>
                </a:lnTo>
                <a:lnTo>
                  <a:pt x="1385012" y="2656"/>
                </a:lnTo>
                <a:close/>
              </a:path>
            </a:pathLst>
          </a:custGeom>
          <a:gradFill flip="none" rotWithShape="1">
            <a:gsLst>
              <a:gs pos="19000">
                <a:srgbClr val="70AD47"/>
              </a:gs>
              <a:gs pos="86000">
                <a:srgbClr val="3F6228"/>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5" name="Sirkel: hul 34">
            <a:extLst>
              <a:ext uri="{FF2B5EF4-FFF2-40B4-BE49-F238E27FC236}">
                <a16:creationId xmlns:a16="http://schemas.microsoft.com/office/drawing/2014/main" id="{B4C16163-F2F6-45BB-B734-6E388E6598E7}"/>
              </a:ext>
            </a:extLst>
          </p:cNvPr>
          <p:cNvSpPr/>
          <p:nvPr/>
        </p:nvSpPr>
        <p:spPr>
          <a:xfrm>
            <a:off x="329346" y="2221465"/>
            <a:ext cx="1838708" cy="1869566"/>
          </a:xfrm>
          <a:prstGeom prst="donut">
            <a:avLst>
              <a:gd name="adj" fmla="val 4404"/>
            </a:avLst>
          </a:prstGeom>
          <a:gradFill flip="none" rotWithShape="1">
            <a:gsLst>
              <a:gs pos="19000">
                <a:srgbClr val="649B3F"/>
              </a:gs>
              <a:gs pos="86000">
                <a:srgbClr val="355222"/>
              </a:gs>
            </a:gsLst>
            <a:lin ang="17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36" name="Ellipse 35">
            <a:extLst>
              <a:ext uri="{FF2B5EF4-FFF2-40B4-BE49-F238E27FC236}">
                <a16:creationId xmlns:a16="http://schemas.microsoft.com/office/drawing/2014/main" id="{07443E20-FAEA-4C8B-89DE-D6A6B078CC5E}"/>
              </a:ext>
            </a:extLst>
          </p:cNvPr>
          <p:cNvSpPr/>
          <p:nvPr/>
        </p:nvSpPr>
        <p:spPr>
          <a:xfrm>
            <a:off x="409644" y="2303008"/>
            <a:ext cx="1662020" cy="1694885"/>
          </a:xfrm>
          <a:prstGeom prst="ellipse">
            <a:avLst/>
          </a:prstGeom>
          <a:solidFill>
            <a:schemeClr val="bg1"/>
          </a:solidFill>
          <a:ln>
            <a:noFill/>
          </a:ln>
          <a:effectLst>
            <a:innerShdw blurRad="533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600"/>
          </a:p>
        </p:txBody>
      </p:sp>
      <p:sp>
        <p:nvSpPr>
          <p:cNvPr id="37" name="Sirkel: hul 36">
            <a:extLst>
              <a:ext uri="{FF2B5EF4-FFF2-40B4-BE49-F238E27FC236}">
                <a16:creationId xmlns:a16="http://schemas.microsoft.com/office/drawing/2014/main" id="{49E08449-6130-492B-BCF8-B1457DF6A406}"/>
              </a:ext>
            </a:extLst>
          </p:cNvPr>
          <p:cNvSpPr/>
          <p:nvPr/>
        </p:nvSpPr>
        <p:spPr>
          <a:xfrm>
            <a:off x="378701" y="2298156"/>
            <a:ext cx="1736013" cy="1706513"/>
          </a:xfrm>
          <a:prstGeom prst="donut">
            <a:avLst>
              <a:gd name="adj" fmla="val 3318"/>
            </a:avLst>
          </a:prstGeom>
          <a:gradFill>
            <a:gsLst>
              <a:gs pos="19000">
                <a:srgbClr val="649B3F"/>
              </a:gs>
              <a:gs pos="86000">
                <a:srgbClr val="355222"/>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38" name="TekstSylinder 37">
            <a:extLst>
              <a:ext uri="{FF2B5EF4-FFF2-40B4-BE49-F238E27FC236}">
                <a16:creationId xmlns:a16="http://schemas.microsoft.com/office/drawing/2014/main" id="{56310717-8631-495F-8FAB-10B4E7E61924}"/>
              </a:ext>
            </a:extLst>
          </p:cNvPr>
          <p:cNvSpPr txBox="1"/>
          <p:nvPr/>
        </p:nvSpPr>
        <p:spPr>
          <a:xfrm>
            <a:off x="443732" y="2811431"/>
            <a:ext cx="1595866" cy="523220"/>
          </a:xfrm>
          <a:prstGeom prst="rect">
            <a:avLst/>
          </a:prstGeom>
          <a:noFill/>
        </p:spPr>
        <p:txBody>
          <a:bodyPr wrap="square" rtlCol="0">
            <a:spAutoFit/>
          </a:bodyPr>
          <a:lstStyle/>
          <a:p>
            <a:pPr algn="ctr"/>
            <a:r>
              <a:rPr lang="nb-NO" sz="2800" dirty="0">
                <a:latin typeface="Bahnschrift SemiBold SemiConden" panose="020B0502040204020203" pitchFamily="34" charset="0"/>
              </a:rPr>
              <a:t>Scenarios</a:t>
            </a:r>
          </a:p>
        </p:txBody>
      </p:sp>
      <p:sp>
        <p:nvSpPr>
          <p:cNvPr id="40" name="Ellipse 39">
            <a:extLst>
              <a:ext uri="{FF2B5EF4-FFF2-40B4-BE49-F238E27FC236}">
                <a16:creationId xmlns:a16="http://schemas.microsoft.com/office/drawing/2014/main" id="{FA1C2E3B-6FE2-4BA2-BCA1-45B1628599B1}"/>
              </a:ext>
            </a:extLst>
          </p:cNvPr>
          <p:cNvSpPr/>
          <p:nvPr/>
        </p:nvSpPr>
        <p:spPr>
          <a:xfrm>
            <a:off x="-267432" y="4042761"/>
            <a:ext cx="3656054" cy="790102"/>
          </a:xfrm>
          <a:prstGeom prst="ellipse">
            <a:avLst/>
          </a:prstGeom>
          <a:gradFill flip="none" rotWithShape="1">
            <a:gsLst>
              <a:gs pos="0">
                <a:schemeClr val="tx1"/>
              </a:gs>
              <a:gs pos="100000">
                <a:srgbClr val="D8D8D8"/>
              </a:gs>
            </a:gsLst>
            <a:path path="shap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Rektangel 3">
            <a:extLst>
              <a:ext uri="{FF2B5EF4-FFF2-40B4-BE49-F238E27FC236}">
                <a16:creationId xmlns:a16="http://schemas.microsoft.com/office/drawing/2014/main" id="{9933FED7-EB5E-4249-B45E-407DADB44924}"/>
              </a:ext>
            </a:extLst>
          </p:cNvPr>
          <p:cNvSpPr/>
          <p:nvPr/>
        </p:nvSpPr>
        <p:spPr>
          <a:xfrm>
            <a:off x="3317912" y="976128"/>
            <a:ext cx="2520326" cy="1207961"/>
          </a:xfrm>
          <a:prstGeom prst="rect">
            <a:avLst/>
          </a:prstGeom>
          <a:solidFill>
            <a:schemeClr val="accent6">
              <a:lumMod val="40000"/>
              <a:lumOff val="60000"/>
            </a:schemeClr>
          </a:solidFill>
          <a:ln>
            <a:noFill/>
          </a:ln>
          <a:effectLst>
            <a:outerShdw blurRad="50800" dist="241300" dir="2700000" algn="tl" rotWithShape="0">
              <a:prstClr val="black">
                <a:alpha val="40000"/>
              </a:prstClr>
            </a:outerShdw>
          </a:effectLst>
          <a:scene3d>
            <a:camera prst="orthographicFront"/>
            <a:lightRig rig="sunrise" dir="t"/>
          </a:scene3d>
          <a:sp3d prstMaterial="matt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t>Introductory </a:t>
            </a:r>
          </a:p>
          <a:p>
            <a:r>
              <a:rPr lang="en-GB" sz="2400" b="1" dirty="0"/>
              <a:t>Course</a:t>
            </a:r>
          </a:p>
          <a:p>
            <a:endParaRPr lang="en-GB" sz="2400" b="1" dirty="0"/>
          </a:p>
        </p:txBody>
      </p:sp>
      <p:sp>
        <p:nvSpPr>
          <p:cNvPr id="15" name="Rektangel 14">
            <a:extLst>
              <a:ext uri="{FF2B5EF4-FFF2-40B4-BE49-F238E27FC236}">
                <a16:creationId xmlns:a16="http://schemas.microsoft.com/office/drawing/2014/main" id="{73BFB575-5BA8-4179-A90B-10D8DE17568A}"/>
              </a:ext>
            </a:extLst>
          </p:cNvPr>
          <p:cNvSpPr/>
          <p:nvPr/>
        </p:nvSpPr>
        <p:spPr>
          <a:xfrm>
            <a:off x="3317912" y="2267119"/>
            <a:ext cx="2520326" cy="1207961"/>
          </a:xfrm>
          <a:prstGeom prst="rect">
            <a:avLst/>
          </a:prstGeom>
          <a:solidFill>
            <a:schemeClr val="accent6">
              <a:lumMod val="40000"/>
              <a:lumOff val="60000"/>
            </a:schemeClr>
          </a:solidFill>
          <a:ln>
            <a:noFill/>
          </a:ln>
          <a:effectLst>
            <a:outerShdw blurRad="50800" dist="241300" dir="2700000" algn="tl" rotWithShape="0">
              <a:prstClr val="black">
                <a:alpha val="40000"/>
              </a:prstClr>
            </a:outerShdw>
          </a:effectLst>
          <a:scene3d>
            <a:camera prst="orthographicFront"/>
            <a:lightRig rig="sunrise" dir="t"/>
          </a:scene3d>
          <a:sp3d prstMaterial="matt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2400" b="1" dirty="0"/>
          </a:p>
          <a:p>
            <a:r>
              <a:rPr lang="en-GB" sz="2400" b="1" dirty="0"/>
              <a:t>Collection of </a:t>
            </a:r>
          </a:p>
          <a:p>
            <a:r>
              <a:rPr lang="en-GB" sz="2400" b="1" dirty="0"/>
              <a:t>Data</a:t>
            </a:r>
          </a:p>
          <a:p>
            <a:endParaRPr lang="en-GB" sz="2400" b="1" dirty="0"/>
          </a:p>
          <a:p>
            <a:endParaRPr lang="en-GB" sz="2400" b="1" dirty="0"/>
          </a:p>
        </p:txBody>
      </p:sp>
      <p:sp>
        <p:nvSpPr>
          <p:cNvPr id="16" name="Rektangel 15">
            <a:extLst>
              <a:ext uri="{FF2B5EF4-FFF2-40B4-BE49-F238E27FC236}">
                <a16:creationId xmlns:a16="http://schemas.microsoft.com/office/drawing/2014/main" id="{AF2F0192-D36A-4B48-B161-A15A94988141}"/>
              </a:ext>
            </a:extLst>
          </p:cNvPr>
          <p:cNvSpPr/>
          <p:nvPr/>
        </p:nvSpPr>
        <p:spPr>
          <a:xfrm>
            <a:off x="3317912" y="3559834"/>
            <a:ext cx="2520326" cy="1207961"/>
          </a:xfrm>
          <a:prstGeom prst="rect">
            <a:avLst/>
          </a:prstGeom>
          <a:solidFill>
            <a:schemeClr val="accent6">
              <a:lumMod val="40000"/>
              <a:lumOff val="60000"/>
            </a:schemeClr>
          </a:solidFill>
          <a:ln>
            <a:noFill/>
          </a:ln>
          <a:effectLst>
            <a:outerShdw blurRad="50800" dist="241300" dir="2700000" algn="tl" rotWithShape="0">
              <a:prstClr val="black">
                <a:alpha val="40000"/>
              </a:prstClr>
            </a:outerShdw>
          </a:effectLst>
          <a:scene3d>
            <a:camera prst="orthographicFront"/>
            <a:lightRig rig="sunrise" dir="t"/>
          </a:scene3d>
          <a:sp3d prstMaterial="matt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t>Processing</a:t>
            </a:r>
          </a:p>
        </p:txBody>
      </p:sp>
      <p:sp>
        <p:nvSpPr>
          <p:cNvPr id="17" name="Rektangel 16">
            <a:extLst>
              <a:ext uri="{FF2B5EF4-FFF2-40B4-BE49-F238E27FC236}">
                <a16:creationId xmlns:a16="http://schemas.microsoft.com/office/drawing/2014/main" id="{D6DCD6D0-13B4-4053-9149-E8A5A0BF3ADB}"/>
              </a:ext>
            </a:extLst>
          </p:cNvPr>
          <p:cNvSpPr/>
          <p:nvPr/>
        </p:nvSpPr>
        <p:spPr>
          <a:xfrm>
            <a:off x="3317912" y="4837619"/>
            <a:ext cx="2520326" cy="1207961"/>
          </a:xfrm>
          <a:prstGeom prst="rect">
            <a:avLst/>
          </a:prstGeom>
          <a:solidFill>
            <a:schemeClr val="accent6">
              <a:lumMod val="40000"/>
              <a:lumOff val="60000"/>
            </a:schemeClr>
          </a:solidFill>
          <a:ln>
            <a:noFill/>
          </a:ln>
          <a:effectLst>
            <a:outerShdw blurRad="50800" dist="241300" dir="2700000" algn="tl" rotWithShape="0">
              <a:prstClr val="black">
                <a:alpha val="40000"/>
              </a:prstClr>
            </a:outerShdw>
          </a:effectLst>
          <a:scene3d>
            <a:camera prst="orthographicFront"/>
            <a:lightRig rig="sunrise" dir="t"/>
          </a:scene3d>
          <a:sp3d prstMaterial="matt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t>Analysis of  </a:t>
            </a:r>
          </a:p>
          <a:p>
            <a:r>
              <a:rPr lang="en-GB" sz="2400" b="1" dirty="0"/>
              <a:t>Data </a:t>
            </a:r>
          </a:p>
          <a:p>
            <a:endParaRPr lang="en-GB" sz="2400" b="1" dirty="0"/>
          </a:p>
        </p:txBody>
      </p:sp>
      <p:sp>
        <p:nvSpPr>
          <p:cNvPr id="18" name="Rektangel 17">
            <a:extLst>
              <a:ext uri="{FF2B5EF4-FFF2-40B4-BE49-F238E27FC236}">
                <a16:creationId xmlns:a16="http://schemas.microsoft.com/office/drawing/2014/main" id="{A51861C0-FEE1-4666-B0D9-FEB79CDE8136}"/>
              </a:ext>
            </a:extLst>
          </p:cNvPr>
          <p:cNvSpPr/>
          <p:nvPr/>
        </p:nvSpPr>
        <p:spPr>
          <a:xfrm>
            <a:off x="9129412" y="976128"/>
            <a:ext cx="2520326" cy="5164420"/>
          </a:xfrm>
          <a:prstGeom prst="rect">
            <a:avLst/>
          </a:prstGeom>
          <a:solidFill>
            <a:srgbClr val="B44D00"/>
          </a:solidFill>
          <a:ln>
            <a:noFill/>
          </a:ln>
          <a:effectLst>
            <a:outerShdw blurRad="50800" dist="241300" dir="2700000" algn="tl" rotWithShape="0">
              <a:prstClr val="black">
                <a:alpha val="40000"/>
              </a:prstClr>
            </a:outerShdw>
          </a:effectLst>
          <a:scene3d>
            <a:camera prst="orthographicFront"/>
            <a:lightRig rig="sunrise" dir="t"/>
          </a:scene3d>
          <a:sp3d prstMaterial="matt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t>Interactive Training </a:t>
            </a:r>
          </a:p>
          <a:p>
            <a:pPr algn="ctr"/>
            <a:r>
              <a:rPr lang="en-GB" sz="3200" b="1" dirty="0"/>
              <a:t>Resources</a:t>
            </a:r>
          </a:p>
          <a:p>
            <a:pPr algn="ctr"/>
            <a:endParaRPr lang="en-GB" sz="3200" b="1" dirty="0"/>
          </a:p>
          <a:p>
            <a:pPr algn="ctr"/>
            <a:endParaRPr lang="en-GB" sz="3200" b="1" dirty="0"/>
          </a:p>
          <a:p>
            <a:pPr algn="ctr"/>
            <a:endParaRPr lang="en-GB" sz="3200" b="1" dirty="0"/>
          </a:p>
          <a:p>
            <a:pPr algn="ctr"/>
            <a:endParaRPr lang="en-GB" sz="3200" b="1" dirty="0"/>
          </a:p>
          <a:p>
            <a:pPr algn="ctr"/>
            <a:endParaRPr lang="en-GB" sz="3200" b="1" dirty="0"/>
          </a:p>
          <a:p>
            <a:pPr algn="ctr"/>
            <a:endParaRPr lang="en-GB" sz="3200" b="1" dirty="0"/>
          </a:p>
        </p:txBody>
      </p:sp>
      <p:sp>
        <p:nvSpPr>
          <p:cNvPr id="20" name="Ellipse 19">
            <a:extLst>
              <a:ext uri="{FF2B5EF4-FFF2-40B4-BE49-F238E27FC236}">
                <a16:creationId xmlns:a16="http://schemas.microsoft.com/office/drawing/2014/main" id="{3FA63A86-72F5-4E30-9A27-C156CD603E26}"/>
              </a:ext>
            </a:extLst>
          </p:cNvPr>
          <p:cNvSpPr/>
          <p:nvPr/>
        </p:nvSpPr>
        <p:spPr>
          <a:xfrm>
            <a:off x="6196447" y="1317385"/>
            <a:ext cx="731519" cy="635962"/>
          </a:xfrm>
          <a:prstGeom prst="ellipse">
            <a:avLst/>
          </a:prstGeom>
          <a:solidFill>
            <a:srgbClr val="B44D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Grafikk 6" descr="Internett">
            <a:extLst>
              <a:ext uri="{FF2B5EF4-FFF2-40B4-BE49-F238E27FC236}">
                <a16:creationId xmlns:a16="http://schemas.microsoft.com/office/drawing/2014/main" id="{44473D49-5DA0-4875-BEF8-3DBEB093FE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76837" y="3114037"/>
            <a:ext cx="914400" cy="914400"/>
          </a:xfrm>
          <a:prstGeom prst="rect">
            <a:avLst/>
          </a:prstGeom>
        </p:spPr>
      </p:pic>
      <p:pic>
        <p:nvPicPr>
          <p:cNvPr id="11" name="Grafikk 10" descr="Robot">
            <a:extLst>
              <a:ext uri="{FF2B5EF4-FFF2-40B4-BE49-F238E27FC236}">
                <a16:creationId xmlns:a16="http://schemas.microsoft.com/office/drawing/2014/main" id="{70630BDF-6541-4B5D-A2D1-BFDA5919F0C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554190" y="3149269"/>
            <a:ext cx="914400" cy="914400"/>
          </a:xfrm>
          <a:prstGeom prst="rect">
            <a:avLst/>
          </a:prstGeom>
        </p:spPr>
      </p:pic>
      <p:pic>
        <p:nvPicPr>
          <p:cNvPr id="13" name="Grafikk 12" descr="Strategiplan">
            <a:extLst>
              <a:ext uri="{FF2B5EF4-FFF2-40B4-BE49-F238E27FC236}">
                <a16:creationId xmlns:a16="http://schemas.microsoft.com/office/drawing/2014/main" id="{37217778-4C1B-4B14-8B4E-BB6A37586A9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008739" y="3855632"/>
            <a:ext cx="701716" cy="701716"/>
          </a:xfrm>
          <a:prstGeom prst="rect">
            <a:avLst/>
          </a:prstGeom>
        </p:spPr>
      </p:pic>
      <p:pic>
        <p:nvPicPr>
          <p:cNvPr id="32" name="Grafikk 31" descr="forskning">
            <a:extLst>
              <a:ext uri="{FF2B5EF4-FFF2-40B4-BE49-F238E27FC236}">
                <a16:creationId xmlns:a16="http://schemas.microsoft.com/office/drawing/2014/main" id="{E592E1F1-43F9-404F-9578-D4157569488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031652" y="5175114"/>
            <a:ext cx="705181" cy="705181"/>
          </a:xfrm>
          <a:prstGeom prst="rect">
            <a:avLst/>
          </a:prstGeom>
        </p:spPr>
      </p:pic>
      <p:pic>
        <p:nvPicPr>
          <p:cNvPr id="41" name="Grafikk 40" descr="Database">
            <a:extLst>
              <a:ext uri="{FF2B5EF4-FFF2-40B4-BE49-F238E27FC236}">
                <a16:creationId xmlns:a16="http://schemas.microsoft.com/office/drawing/2014/main" id="{ADCE9F96-FA03-4A96-99C1-125C7AADBD24}"/>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076108" y="2650531"/>
            <a:ext cx="655345" cy="655345"/>
          </a:xfrm>
          <a:prstGeom prst="rect">
            <a:avLst/>
          </a:prstGeom>
        </p:spPr>
      </p:pic>
      <p:pic>
        <p:nvPicPr>
          <p:cNvPr id="43" name="Grafikk 42" descr="Tannhjul">
            <a:extLst>
              <a:ext uri="{FF2B5EF4-FFF2-40B4-BE49-F238E27FC236}">
                <a16:creationId xmlns:a16="http://schemas.microsoft.com/office/drawing/2014/main" id="{71031B64-DB3B-4BB0-99DB-31B738DB24FB}"/>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9401884" y="4063669"/>
            <a:ext cx="914400" cy="914400"/>
          </a:xfrm>
          <a:prstGeom prst="rect">
            <a:avLst/>
          </a:prstGeom>
        </p:spPr>
      </p:pic>
      <p:pic>
        <p:nvPicPr>
          <p:cNvPr id="45" name="Grafikk 44" descr="Stolpediagram – oppadgående trend">
            <a:extLst>
              <a:ext uri="{FF2B5EF4-FFF2-40B4-BE49-F238E27FC236}">
                <a16:creationId xmlns:a16="http://schemas.microsoft.com/office/drawing/2014/main" id="{412DDD9A-30AF-4BE8-B6D6-1F5A24426161}"/>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0482341" y="4214312"/>
            <a:ext cx="914400" cy="914400"/>
          </a:xfrm>
          <a:prstGeom prst="rect">
            <a:avLst/>
          </a:prstGeom>
        </p:spPr>
      </p:pic>
      <p:pic>
        <p:nvPicPr>
          <p:cNvPr id="47" name="Grafikk 46" descr="Bøker">
            <a:extLst>
              <a:ext uri="{FF2B5EF4-FFF2-40B4-BE49-F238E27FC236}">
                <a16:creationId xmlns:a16="http://schemas.microsoft.com/office/drawing/2014/main" id="{87FA9399-CA99-4303-B577-9E8809719BE9}"/>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5031652" y="1424683"/>
            <a:ext cx="705923" cy="705923"/>
          </a:xfrm>
          <a:prstGeom prst="rect">
            <a:avLst/>
          </a:prstGeom>
        </p:spPr>
      </p:pic>
      <p:sp>
        <p:nvSpPr>
          <p:cNvPr id="49" name="Ellipse 48">
            <a:extLst>
              <a:ext uri="{FF2B5EF4-FFF2-40B4-BE49-F238E27FC236}">
                <a16:creationId xmlns:a16="http://schemas.microsoft.com/office/drawing/2014/main" id="{B803DE3C-FBB1-4A05-AAF6-D078F76D3064}"/>
              </a:ext>
            </a:extLst>
          </p:cNvPr>
          <p:cNvSpPr/>
          <p:nvPr/>
        </p:nvSpPr>
        <p:spPr>
          <a:xfrm>
            <a:off x="161175" y="6356909"/>
            <a:ext cx="376278" cy="334626"/>
          </a:xfrm>
          <a:prstGeom prst="ellipse">
            <a:avLst/>
          </a:prstGeom>
          <a:solidFill>
            <a:srgbClr val="B44D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Ellipse 49">
            <a:extLst>
              <a:ext uri="{FF2B5EF4-FFF2-40B4-BE49-F238E27FC236}">
                <a16:creationId xmlns:a16="http://schemas.microsoft.com/office/drawing/2014/main" id="{47D4E528-6FD5-438E-BA71-F7D6C7CB8C50}"/>
              </a:ext>
            </a:extLst>
          </p:cNvPr>
          <p:cNvSpPr/>
          <p:nvPr/>
        </p:nvSpPr>
        <p:spPr>
          <a:xfrm>
            <a:off x="161175" y="5894834"/>
            <a:ext cx="376278" cy="334626"/>
          </a:xfrm>
          <a:prstGeom prst="ellipse">
            <a:avLst/>
          </a:prstGeom>
          <a:solidFill>
            <a:srgbClr val="FFC0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Ellipse 50">
            <a:extLst>
              <a:ext uri="{FF2B5EF4-FFF2-40B4-BE49-F238E27FC236}">
                <a16:creationId xmlns:a16="http://schemas.microsoft.com/office/drawing/2014/main" id="{4952EFA6-1018-4DD5-A86E-FC87FCF2B50B}"/>
              </a:ext>
            </a:extLst>
          </p:cNvPr>
          <p:cNvSpPr/>
          <p:nvPr/>
        </p:nvSpPr>
        <p:spPr>
          <a:xfrm>
            <a:off x="161175" y="5441599"/>
            <a:ext cx="376278" cy="334626"/>
          </a:xfrm>
          <a:prstGeom prst="ellipse">
            <a:avLst/>
          </a:prstGeom>
          <a:solidFill>
            <a:schemeClr val="accent1"/>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kstSylinder 51">
            <a:extLst>
              <a:ext uri="{FF2B5EF4-FFF2-40B4-BE49-F238E27FC236}">
                <a16:creationId xmlns:a16="http://schemas.microsoft.com/office/drawing/2014/main" id="{0200267B-7709-4852-9975-FBB9143440F9}"/>
              </a:ext>
            </a:extLst>
          </p:cNvPr>
          <p:cNvSpPr txBox="1"/>
          <p:nvPr/>
        </p:nvSpPr>
        <p:spPr>
          <a:xfrm>
            <a:off x="639880" y="5394831"/>
            <a:ext cx="1493439" cy="400110"/>
          </a:xfrm>
          <a:prstGeom prst="rect">
            <a:avLst/>
          </a:prstGeom>
          <a:noFill/>
        </p:spPr>
        <p:txBody>
          <a:bodyPr wrap="square" rtlCol="0">
            <a:spAutoFit/>
          </a:bodyPr>
          <a:lstStyle/>
          <a:p>
            <a:r>
              <a:rPr lang="en-GB" sz="2000" b="1" dirty="0">
                <a:latin typeface="Bahnschrift SemiBold SemiConden" panose="020B0502040204020203" pitchFamily="34" charset="0"/>
              </a:rPr>
              <a:t>Easy</a:t>
            </a:r>
          </a:p>
        </p:txBody>
      </p:sp>
      <p:sp>
        <p:nvSpPr>
          <p:cNvPr id="53" name="TekstSylinder 52">
            <a:extLst>
              <a:ext uri="{FF2B5EF4-FFF2-40B4-BE49-F238E27FC236}">
                <a16:creationId xmlns:a16="http://schemas.microsoft.com/office/drawing/2014/main" id="{2B9E0614-45BA-4CFE-B741-4FCD1B0DEB6C}"/>
              </a:ext>
            </a:extLst>
          </p:cNvPr>
          <p:cNvSpPr txBox="1"/>
          <p:nvPr/>
        </p:nvSpPr>
        <p:spPr>
          <a:xfrm>
            <a:off x="614758" y="5873732"/>
            <a:ext cx="1493439" cy="400110"/>
          </a:xfrm>
          <a:prstGeom prst="rect">
            <a:avLst/>
          </a:prstGeom>
          <a:noFill/>
        </p:spPr>
        <p:txBody>
          <a:bodyPr wrap="square" rtlCol="0">
            <a:spAutoFit/>
          </a:bodyPr>
          <a:lstStyle/>
          <a:p>
            <a:r>
              <a:rPr lang="en-GB" sz="2000" b="1" dirty="0">
                <a:latin typeface="Bahnschrift SemiBold SemiConden" panose="020B0502040204020203" pitchFamily="34" charset="0"/>
              </a:rPr>
              <a:t>Medium</a:t>
            </a:r>
          </a:p>
        </p:txBody>
      </p:sp>
      <p:sp>
        <p:nvSpPr>
          <p:cNvPr id="54" name="TekstSylinder 53">
            <a:extLst>
              <a:ext uri="{FF2B5EF4-FFF2-40B4-BE49-F238E27FC236}">
                <a16:creationId xmlns:a16="http://schemas.microsoft.com/office/drawing/2014/main" id="{FF235F35-CE8C-4FDD-9408-3399348F03F0}"/>
              </a:ext>
            </a:extLst>
          </p:cNvPr>
          <p:cNvSpPr txBox="1"/>
          <p:nvPr/>
        </p:nvSpPr>
        <p:spPr>
          <a:xfrm>
            <a:off x="610138" y="6350804"/>
            <a:ext cx="1493439" cy="400110"/>
          </a:xfrm>
          <a:prstGeom prst="rect">
            <a:avLst/>
          </a:prstGeom>
          <a:noFill/>
        </p:spPr>
        <p:txBody>
          <a:bodyPr wrap="square" rtlCol="0">
            <a:spAutoFit/>
          </a:bodyPr>
          <a:lstStyle/>
          <a:p>
            <a:r>
              <a:rPr lang="en-GB" sz="2000" b="1" dirty="0">
                <a:latin typeface="Bahnschrift SemiBold SemiConden" panose="020B0502040204020203" pitchFamily="34" charset="0"/>
              </a:rPr>
              <a:t>Complex</a:t>
            </a:r>
          </a:p>
        </p:txBody>
      </p:sp>
      <p:sp>
        <p:nvSpPr>
          <p:cNvPr id="73" name="Plassholder for bunntekst 2">
            <a:extLst>
              <a:ext uri="{FF2B5EF4-FFF2-40B4-BE49-F238E27FC236}">
                <a16:creationId xmlns:a16="http://schemas.microsoft.com/office/drawing/2014/main" id="{D253FE38-6913-48D8-8703-02F96BB1FD2A}"/>
              </a:ext>
            </a:extLst>
          </p:cNvPr>
          <p:cNvSpPr txBox="1">
            <a:spLocks/>
          </p:cNvSpPr>
          <p:nvPr/>
        </p:nvSpPr>
        <p:spPr>
          <a:xfrm>
            <a:off x="-48138" y="6643821"/>
            <a:ext cx="8617784" cy="178289"/>
          </a:xfrm>
          <a:prstGeom prst="rect">
            <a:avLst/>
          </a:prstGeom>
        </p:spPr>
        <p:txBody>
          <a:bodyPr/>
          <a:lstStyle>
            <a:defPPr>
              <a:defRPr lang="nb-NO"/>
            </a:defPPr>
            <a:lvl1pPr algn="l" rtl="0" fontAlgn="base">
              <a:spcBef>
                <a:spcPct val="0"/>
              </a:spcBef>
              <a:spcAft>
                <a:spcPct val="0"/>
              </a:spcAft>
              <a:defRPr sz="1607" kern="1200">
                <a:solidFill>
                  <a:schemeClr val="tx1"/>
                </a:solidFill>
                <a:latin typeface="Arial" charset="0"/>
                <a:ea typeface="Arial" charset="0"/>
                <a:cs typeface="Arial" charset="0"/>
              </a:defRPr>
            </a:lvl1pPr>
            <a:lvl2pPr marL="367314" algn="l" rtl="0" fontAlgn="base">
              <a:spcBef>
                <a:spcPct val="0"/>
              </a:spcBef>
              <a:spcAft>
                <a:spcPct val="0"/>
              </a:spcAft>
              <a:defRPr sz="1607" kern="1200">
                <a:solidFill>
                  <a:schemeClr val="tx1"/>
                </a:solidFill>
                <a:latin typeface="Arial" charset="0"/>
                <a:ea typeface="Arial" charset="0"/>
                <a:cs typeface="Arial" charset="0"/>
              </a:defRPr>
            </a:lvl2pPr>
            <a:lvl3pPr marL="734629" algn="l" rtl="0" fontAlgn="base">
              <a:spcBef>
                <a:spcPct val="0"/>
              </a:spcBef>
              <a:spcAft>
                <a:spcPct val="0"/>
              </a:spcAft>
              <a:defRPr sz="1607" kern="1200">
                <a:solidFill>
                  <a:schemeClr val="tx1"/>
                </a:solidFill>
                <a:latin typeface="Arial" charset="0"/>
                <a:ea typeface="Arial" charset="0"/>
                <a:cs typeface="Arial" charset="0"/>
              </a:defRPr>
            </a:lvl3pPr>
            <a:lvl4pPr marL="1101943" algn="l" rtl="0" fontAlgn="base">
              <a:spcBef>
                <a:spcPct val="0"/>
              </a:spcBef>
              <a:spcAft>
                <a:spcPct val="0"/>
              </a:spcAft>
              <a:defRPr sz="1607" kern="1200">
                <a:solidFill>
                  <a:schemeClr val="tx1"/>
                </a:solidFill>
                <a:latin typeface="Arial" charset="0"/>
                <a:ea typeface="Arial" charset="0"/>
                <a:cs typeface="Arial" charset="0"/>
              </a:defRPr>
            </a:lvl4pPr>
            <a:lvl5pPr marL="1469258" algn="l" rtl="0" fontAlgn="base">
              <a:spcBef>
                <a:spcPct val="0"/>
              </a:spcBef>
              <a:spcAft>
                <a:spcPct val="0"/>
              </a:spcAft>
              <a:defRPr sz="1607" kern="1200">
                <a:solidFill>
                  <a:schemeClr val="tx1"/>
                </a:solidFill>
                <a:latin typeface="Arial" charset="0"/>
                <a:ea typeface="Arial" charset="0"/>
                <a:cs typeface="Arial" charset="0"/>
              </a:defRPr>
            </a:lvl5pPr>
            <a:lvl6pPr marL="1836572" algn="l" defTabSz="734629" rtl="0" eaLnBrk="1" latinLnBrk="0" hangingPunct="1">
              <a:defRPr sz="1607" kern="1200">
                <a:solidFill>
                  <a:schemeClr val="tx1"/>
                </a:solidFill>
                <a:latin typeface="Arial" charset="0"/>
                <a:ea typeface="Arial" charset="0"/>
                <a:cs typeface="Arial" charset="0"/>
              </a:defRPr>
            </a:lvl6pPr>
            <a:lvl7pPr marL="2203887" algn="l" defTabSz="734629" rtl="0" eaLnBrk="1" latinLnBrk="0" hangingPunct="1">
              <a:defRPr sz="1607" kern="1200">
                <a:solidFill>
                  <a:schemeClr val="tx1"/>
                </a:solidFill>
                <a:latin typeface="Arial" charset="0"/>
                <a:ea typeface="Arial" charset="0"/>
                <a:cs typeface="Arial" charset="0"/>
              </a:defRPr>
            </a:lvl7pPr>
            <a:lvl8pPr marL="2571201" algn="l" defTabSz="734629" rtl="0" eaLnBrk="1" latinLnBrk="0" hangingPunct="1">
              <a:defRPr sz="1607" kern="1200">
                <a:solidFill>
                  <a:schemeClr val="tx1"/>
                </a:solidFill>
                <a:latin typeface="Arial" charset="0"/>
                <a:ea typeface="Arial" charset="0"/>
                <a:cs typeface="Arial" charset="0"/>
              </a:defRPr>
            </a:lvl8pPr>
            <a:lvl9pPr marL="2938516" algn="l" defTabSz="734629" rtl="0" eaLnBrk="1" latinLnBrk="0" hangingPunct="1">
              <a:defRPr sz="1607" kern="1200">
                <a:solidFill>
                  <a:schemeClr val="tx1"/>
                </a:solidFill>
                <a:latin typeface="Arial" charset="0"/>
                <a:ea typeface="Arial" charset="0"/>
                <a:cs typeface="Arial" charset="0"/>
              </a:defRPr>
            </a:lvl9pPr>
          </a:lstStyle>
          <a:p>
            <a:r>
              <a:rPr lang="en-GB" sz="800" dirty="0" err="1"/>
              <a:t>Bente</a:t>
            </a:r>
            <a:r>
              <a:rPr lang="en-GB" sz="800" dirty="0"/>
              <a:t> </a:t>
            </a:r>
            <a:r>
              <a:rPr lang="en-GB" sz="800" dirty="0" err="1"/>
              <a:t>Skattør</a:t>
            </a:r>
            <a:r>
              <a:rPr lang="en-GB" sz="800" dirty="0"/>
              <a:t>, NTNU CCIS</a:t>
            </a:r>
          </a:p>
        </p:txBody>
      </p:sp>
      <p:sp>
        <p:nvSpPr>
          <p:cNvPr id="74" name="Plassholder for lysbildenummer 1">
            <a:extLst>
              <a:ext uri="{FF2B5EF4-FFF2-40B4-BE49-F238E27FC236}">
                <a16:creationId xmlns:a16="http://schemas.microsoft.com/office/drawing/2014/main" id="{37664291-71EA-4D2A-AA0E-FC8EAFEA74EA}"/>
              </a:ext>
            </a:extLst>
          </p:cNvPr>
          <p:cNvSpPr txBox="1">
            <a:spLocks/>
          </p:cNvSpPr>
          <p:nvPr/>
        </p:nvSpPr>
        <p:spPr>
          <a:xfrm>
            <a:off x="10176834" y="6448691"/>
            <a:ext cx="1963407" cy="568548"/>
          </a:xfrm>
          <a:prstGeom prst="rect">
            <a:avLst/>
          </a:prstGeom>
        </p:spPr>
        <p:txBody>
          <a:bodyPr vert="horz" lIns="91440" tIns="45720" rIns="91440" bIns="45720" rtlCol="0" anchor="ctr"/>
          <a:lstStyle>
            <a:defPPr>
              <a:defRPr lang="nb-NO"/>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fld id="{5536B752-4396-4807-A710-C518B3559E9B}" type="datetime1">
              <a:rPr lang="nb-NO" altLang="nb-NO" smtClean="0">
                <a:solidFill>
                  <a:srgbClr val="000000"/>
                </a:solidFill>
              </a:rPr>
              <a:pPr algn="r">
                <a:defRPr/>
              </a:pPr>
              <a:t>05.08.2022</a:t>
            </a:fld>
            <a:r>
              <a:rPr lang="nb-NO" altLang="nb-NO" dirty="0">
                <a:solidFill>
                  <a:srgbClr val="000000"/>
                </a:solidFill>
              </a:rPr>
              <a:t>  -  Side </a:t>
            </a:r>
            <a:fld id="{F6938C71-DA48-454F-8D9E-9CA309DDBCF5}" type="slidenum">
              <a:rPr lang="nb-NO" altLang="nb-NO" smtClean="0">
                <a:solidFill>
                  <a:srgbClr val="000000"/>
                </a:solidFill>
              </a:rPr>
              <a:pPr algn="r">
                <a:defRPr/>
              </a:pPr>
              <a:t>5</a:t>
            </a:fld>
            <a:endParaRPr lang="nb-NO" altLang="nb-NO" dirty="0">
              <a:solidFill>
                <a:srgbClr val="000000"/>
              </a:solidFill>
            </a:endParaRPr>
          </a:p>
        </p:txBody>
      </p:sp>
      <p:sp>
        <p:nvSpPr>
          <p:cNvPr id="21" name="Ellipse 20">
            <a:extLst>
              <a:ext uri="{FF2B5EF4-FFF2-40B4-BE49-F238E27FC236}">
                <a16:creationId xmlns:a16="http://schemas.microsoft.com/office/drawing/2014/main" id="{BB7CF507-3AE2-4835-9E62-9CDED89A36C6}"/>
              </a:ext>
            </a:extLst>
          </p:cNvPr>
          <p:cNvSpPr/>
          <p:nvPr/>
        </p:nvSpPr>
        <p:spPr>
          <a:xfrm>
            <a:off x="6505039" y="1328647"/>
            <a:ext cx="731519" cy="635962"/>
          </a:xfrm>
          <a:prstGeom prst="ellipse">
            <a:avLst/>
          </a:prstGeom>
          <a:solidFill>
            <a:srgbClr val="FFC0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Ellipse 4">
            <a:extLst>
              <a:ext uri="{FF2B5EF4-FFF2-40B4-BE49-F238E27FC236}">
                <a16:creationId xmlns:a16="http://schemas.microsoft.com/office/drawing/2014/main" id="{0047FD33-850F-420D-9990-A8DD8AEA7E71}"/>
              </a:ext>
            </a:extLst>
          </p:cNvPr>
          <p:cNvSpPr/>
          <p:nvPr/>
        </p:nvSpPr>
        <p:spPr>
          <a:xfrm>
            <a:off x="6898910" y="1361428"/>
            <a:ext cx="731519" cy="635962"/>
          </a:xfrm>
          <a:prstGeom prst="ellipse">
            <a:avLst/>
          </a:prstGeom>
          <a:solidFill>
            <a:schemeClr val="accent1"/>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TekstSylinder 41">
            <a:extLst>
              <a:ext uri="{FF2B5EF4-FFF2-40B4-BE49-F238E27FC236}">
                <a16:creationId xmlns:a16="http://schemas.microsoft.com/office/drawing/2014/main" id="{74CB8960-4BBA-4931-9943-C024B3552F97}"/>
              </a:ext>
            </a:extLst>
          </p:cNvPr>
          <p:cNvSpPr txBox="1"/>
          <p:nvPr/>
        </p:nvSpPr>
        <p:spPr>
          <a:xfrm>
            <a:off x="4951029" y="6311567"/>
            <a:ext cx="5358800" cy="523220"/>
          </a:xfrm>
          <a:prstGeom prst="rect">
            <a:avLst/>
          </a:prstGeom>
          <a:noFill/>
        </p:spPr>
        <p:txBody>
          <a:bodyPr wrap="square" rtlCol="0">
            <a:spAutoFit/>
          </a:bodyPr>
          <a:lstStyle/>
          <a:p>
            <a:pPr algn="ctr"/>
            <a:r>
              <a:rPr lang="en-GB" sz="2800" b="1" dirty="0">
                <a:latin typeface="Bahnschrift SemiBold SemiConden" panose="020B0502040204020203" pitchFamily="34" charset="0"/>
              </a:rPr>
              <a:t>… not completed with everything…</a:t>
            </a:r>
          </a:p>
        </p:txBody>
      </p:sp>
      <p:sp>
        <p:nvSpPr>
          <p:cNvPr id="44" name="TekstSylinder 43">
            <a:extLst>
              <a:ext uri="{FF2B5EF4-FFF2-40B4-BE49-F238E27FC236}">
                <a16:creationId xmlns:a16="http://schemas.microsoft.com/office/drawing/2014/main" id="{287998A6-FDC3-44A9-8E54-35CAECCAE0E6}"/>
              </a:ext>
            </a:extLst>
          </p:cNvPr>
          <p:cNvSpPr txBox="1"/>
          <p:nvPr/>
        </p:nvSpPr>
        <p:spPr>
          <a:xfrm>
            <a:off x="4651100" y="663"/>
            <a:ext cx="5358800" cy="523220"/>
          </a:xfrm>
          <a:prstGeom prst="rect">
            <a:avLst/>
          </a:prstGeom>
          <a:noFill/>
        </p:spPr>
        <p:txBody>
          <a:bodyPr wrap="square" rtlCol="0">
            <a:spAutoFit/>
          </a:bodyPr>
          <a:lstStyle/>
          <a:p>
            <a:pPr algn="ctr"/>
            <a:r>
              <a:rPr lang="en-GB" sz="2800" b="1" dirty="0">
                <a:latin typeface="Bahnschrift SemiBold SemiConden" panose="020B0502040204020203" pitchFamily="34" charset="0"/>
              </a:rPr>
              <a:t>The Thin Tread – Early as possible?</a:t>
            </a:r>
          </a:p>
        </p:txBody>
      </p:sp>
      <p:sp>
        <p:nvSpPr>
          <p:cNvPr id="46" name="Footer Placeholder 4">
            <a:extLst>
              <a:ext uri="{FF2B5EF4-FFF2-40B4-BE49-F238E27FC236}">
                <a16:creationId xmlns:a16="http://schemas.microsoft.com/office/drawing/2014/main" id="{8AB1DFAA-852C-4A68-BD9D-01E3A0A6E1C5}"/>
              </a:ext>
            </a:extLst>
          </p:cNvPr>
          <p:cNvSpPr txBox="1">
            <a:spLocks/>
          </p:cNvSpPr>
          <p:nvPr/>
        </p:nvSpPr>
        <p:spPr>
          <a:xfrm>
            <a:off x="3387077" y="6427063"/>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48" name="Picture 47">
            <a:extLst>
              <a:ext uri="{FF2B5EF4-FFF2-40B4-BE49-F238E27FC236}">
                <a16:creationId xmlns:a16="http://schemas.microsoft.com/office/drawing/2014/main" id="{CD6DB1DE-CBAF-4FC8-9437-296A71D5D61E}"/>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11095045" y="126914"/>
            <a:ext cx="933513" cy="655019"/>
          </a:xfrm>
          <a:prstGeom prst="rect">
            <a:avLst/>
          </a:prstGeom>
        </p:spPr>
      </p:pic>
    </p:spTree>
    <p:extLst>
      <p:ext uri="{BB962C8B-B14F-4D97-AF65-F5344CB8AC3E}">
        <p14:creationId xmlns:p14="http://schemas.microsoft.com/office/powerpoint/2010/main" val="27150958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2318 0.00023 L 0.02318 0.00023 C 0.02487 -0.00116 0.02657 -0.00255 0.02826 -0.00394 C 0.02891 -0.0044 0.02943 -0.0044 0.03008 -0.00486 C 0.03164 -0.00625 0.03243 -0.00741 0.03412 -0.0081 C 0.03542 -0.00857 0.03672 -0.0088 0.03815 -0.00903 L 0.07448 -0.0081 C 0.09597 -0.0081 0.09193 -0.00741 0.10391 -0.00996 C 0.10782 -0.0125 0.10313 -0.00972 0.11029 -0.01204 C 0.11459 -0.01343 0.10925 -0.0125 0.11368 -0.01528 C 0.11485 -0.01574 0.11602 -0.01597 0.11719 -0.01621 C 0.12097 -0.01667 0.12487 -0.0169 0.12865 -0.01713 C 0.13099 -0.01783 0.13347 -0.01806 0.13568 -0.01922 C 0.1362 -0.01968 0.13672 -0.02014 0.13737 -0.02037 C 0.14271 -0.02084 0.14818 -0.02107 0.15352 -0.0213 C 0.15469 -0.02269 0.15625 -0.02477 0.15756 -0.02547 C 0.15912 -0.02616 0.16524 -0.02732 0.16615 -0.02755 C 0.16693 -0.02778 0.16771 -0.02847 0.16849 -0.02847 C 0.17709 -0.02847 0.17552 -0.02917 0.18008 -0.02639 C 0.18321 -0.02084 0.18203 -0.02431 0.18347 -0.01621 L 0.18412 -0.0132 C 0.18386 -0.00602 0.18386 0.00115 0.18347 0.00833 C 0.18347 0.00949 0.18334 0.01065 0.18295 0.01157 C 0.18256 0.01227 0.18177 0.01227 0.18125 0.0125 C 0.17852 0.01574 0.1806 0.01365 0.17722 0.01551 C 0.17605 0.0162 0.1737 0.01759 0.1737 0.01759 C 0.17318 0.01875 0.17279 0.02014 0.17201 0.0206 C 0.16745 0.02338 0.15638 0.02338 0.153 0.02384 C 0.15183 0.02407 0.15065 0.02477 0.14948 0.02477 C 0.14493 0.02546 0.14024 0.025 0.13568 0.02592 C 0.1349 0.02592 0.13451 0.02754 0.13386 0.02778 C 0.13177 0.0287 0.12969 0.02847 0.12761 0.02893 C 0.11706 0.03102 0.12852 0.0287 0.1224 0.03102 C 0.12097 0.03148 0.11966 0.03171 0.11836 0.03194 C 0.11771 0.03264 0.11719 0.03356 0.11654 0.03403 C 0.11589 0.03449 0.11498 0.03472 0.11433 0.03495 C 0.11315 0.03565 0.11198 0.03634 0.11081 0.03703 C 0.1099 0.03773 0.10886 0.03865 0.10795 0.03912 C 0.10716 0.03958 0.10638 0.03981 0.1056 0.04028 C 0.10508 0.04051 0.10443 0.04097 0.10391 0.0412 C 0.103 0.04166 0.10196 0.0419 0.10105 0.04213 C 0.09362 0.04514 0.10456 0.0412 0.09584 0.04421 C 0.09519 0.0449 0.09466 0.04583 0.09414 0.04629 C 0.09206 0.04815 0.08828 0.04815 0.08659 0.04838 C 0.08581 0.04884 0.08503 0.04907 0.08425 0.0493 C 0.08086 0.05069 0.08216 0.05 0.07904 0.05139 C 0.07774 0.05208 0.07644 0.05347 0.075 0.05347 C 0.06771 0.0544 0.06042 0.05416 0.05313 0.05463 C 0.05235 0.05486 0.05157 0.05509 0.05078 0.05555 C 0.04961 0.05648 0.04857 0.05764 0.0474 0.05856 C 0.04675 0.05903 0.04623 0.05926 0.04558 0.05972 C 0.04506 0.06065 0.04466 0.06227 0.04388 0.06273 C 0.04258 0.06365 0.04115 0.06319 0.03985 0.06389 C 0.0392 0.06389 0.03868 0.06458 0.03815 0.06481 C 0.03646 0.06528 0.03464 0.06551 0.03295 0.06574 C 0.03177 0.06713 0.03021 0.06782 0.02943 0.0699 C 0.0267 0.07731 0.02813 0.0743 0.02539 0.07916 C 0.02526 0.08217 0.02513 0.08541 0.02487 0.08842 C 0.02474 0.08935 0.02448 0.09051 0.02422 0.09143 C 0.02409 0.09282 0.02383 0.09421 0.0237 0.0956 C 0.0237 0.09583 0.02279 0.10393 0.02253 0.10486 C 0.02214 0.10602 0.02136 0.10694 0.02084 0.10787 C 0.0194 0.1287 0.0198 0.11782 0.02136 0.15717 C 0.02149 0.1581 0.02149 0.15949 0.02201 0.16018 C 0.0224 0.16088 0.02318 0.16088 0.0237 0.16111 C 0.02448 0.1618 0.02526 0.1625 0.02605 0.16319 C 0.02852 0.16296 0.03112 0.16342 0.03347 0.16227 C 0.03425 0.1618 0.03451 0.15995 0.03529 0.15926 C 0.03568 0.15856 0.03633 0.15856 0.03698 0.1581 C 0.0375 0.1574 0.03802 0.15671 0.03868 0.15602 C 0.04128 0.1537 0.03972 0.15671 0.04219 0.15301 C 0.04284 0.15208 0.04323 0.15069 0.04388 0.15 C 0.04453 0.14907 0.04545 0.14838 0.04623 0.14791 C 0.04805 0.14653 0.04987 0.14421 0.05196 0.14375 C 0.05599 0.14305 0.05782 0.14259 0.06172 0.14166 L 0.06576 0.14074 C 0.06654 0.14097 0.06797 0.14028 0.0681 0.14166 C 0.06823 0.14282 0.06511 0.14653 0.06472 0.14676 C 0.06276 0.14861 0.06029 0.14977 0.05834 0.15092 C 0.05365 0.15393 0.0573 0.15231 0.05261 0.15393 C 0.04623 0.16065 0.05352 0.15393 0.04558 0.1581 C 0.04493 0.15856 0.04453 0.15972 0.04388 0.16018 C 0.04297 0.16111 0.04206 0.1618 0.04102 0.16227 C 0.03933 0.16319 0.03789 0.16296 0.03633 0.16435 C 0.03581 0.16481 0.03529 0.16574 0.03464 0.16643 C 0.03386 0.16713 0.03308 0.16759 0.0323 0.16828 C 0.03177 0.16898 0.03125 0.1699 0.0306 0.17037 C 0.02878 0.17176 0.02683 0.17268 0.02487 0.17361 C 0.02123 0.17847 0.02383 0.17592 0.01849 0.17754 C 0.01771 0.17778 0.01693 0.17847 0.01615 0.1787 C 0.00899 0.18055 0.00677 0.18078 -3.33333E-6 0.18171 C -0.00455 0.18102 -0.00924 0.18055 -0.0138 0.17963 C -0.01445 0.17963 -0.01497 0.17893 -0.01549 0.1787 C -0.01627 0.17824 -0.01705 0.17801 -0.01784 0.17754 L -0.02135 0.17361 C -0.02187 0.17291 -0.02239 0.17176 -0.02304 0.17153 L -0.02825 0.16828 L -0.02994 0.16736 C -0.0306 0.16713 -0.03112 0.16643 -0.03164 0.16643 L -0.04375 0.16435 C -0.04869 0.16481 -0.05442 0.16504 -0.05937 0.16643 C -0.06041 0.16666 -0.06132 0.16713 -0.06224 0.16736 C -0.07044 0.1699 -0.06145 0.1669 -0.06862 0.16944 C -0.06901 0.17037 -0.06914 0.17199 -0.06979 0.17245 C -0.07057 0.17338 -0.07174 0.17315 -0.07265 0.17361 C -0.07343 0.17384 -0.07422 0.1743 -0.075 0.17453 C -0.07669 0.175 -0.07838 0.17523 -0.0802 0.17546 C -0.08854 0.17731 -0.08099 0.17592 -0.09166 0.17754 C -0.09648 0.18333 -0.09244 0.17916 -0.10442 0.18078 C -0.10846 0.18125 -0.11041 0.18171 -0.11419 0.18264 C -0.1181 0.18495 -0.11393 0.18287 -0.12109 0.18472 C -0.12187 0.18495 -0.12265 0.18541 -0.12343 0.18588 C -0.12395 0.18657 -0.12513 0.18657 -0.12513 0.18796 C -0.12539 0.19676 -0.12552 0.20671 -0.12174 0.21342 C -0.12109 0.21458 -0.1207 0.21597 -0.11992 0.21666 C -0.11875 0.21759 -0.11731 0.21736 -0.11588 0.21759 C -0.10807 0.21736 -0.10013 0.21759 -0.09231 0.21666 C -0.09153 0.21643 -0.09114 0.21504 -0.09049 0.21458 C -0.08919 0.21342 -0.08789 0.21227 -0.08645 0.21157 C -0.08541 0.21088 -0.08411 0.21088 -0.08307 0.21041 C -0.0819 0.20995 -0.08073 0.20879 -0.07955 0.20833 C -0.07708 0.20764 -0.07461 0.20787 -0.07213 0.2074 C -0.06757 0.20648 -0.0681 0.20625 -0.06341 0.2044 C -0.0625 0.20393 -0.06145 0.2037 -0.06054 0.20324 C -0.05898 0.20231 -0.05742 0.20115 -0.05599 0.20023 C -0.05481 0.19953 -0.05364 0.19884 -0.05247 0.19815 C -0.05208 0.19791 -0.04869 0.19537 -0.04778 0.19514 C -0.04648 0.19467 -0.04518 0.19444 -0.04375 0.19398 C -0.04036 0.18981 -0.04401 0.19375 -0.03971 0.19097 C -0.03893 0.19051 -0.03828 0.18935 -0.0375 0.18889 C -0.03593 0.18796 -0.03437 0.1875 -0.03281 0.1868 C -0.02786 0.18102 -0.03411 0.18796 -0.02942 0.18379 C -0.02838 0.18287 -0.0276 0.18148 -0.02656 0.18078 C -0.02539 0.18009 -0.02422 0.18009 -0.02304 0.17963 C -0.02135 0.17824 -0.0207 0.17731 -0.01901 0.17662 C -0.0181 0.17615 -0.01705 0.17615 -0.01614 0.17546 C -0.01432 0.17477 -0.01276 0.17291 -0.01093 0.17245 C -0.00976 0.17222 -0.00859 0.17176 -0.00742 0.17153 C -0.00247 0.17037 0.00196 0.1699 0.0069 0.16944 C 0.0142 0.16088 0.00716 0.16852 0.02826 0.16528 C 0.03334 0.16458 0.03828 0.16342 0.04336 0.16227 L 0.05144 0.16018 C 0.05743 0.1537 0.05118 0.15972 0.05716 0.15602 C 0.0655 0.15115 0.05183 0.15694 0.06289 0.15301 C 0.06459 0.15231 0.0681 0.15046 0.06927 0.15 C 0.07006 0.14953 0.07084 0.14907 0.07162 0.14884 C 0.07904 0.14838 0.08659 0.14815 0.09414 0.14791 C 0.09922 0.14722 0.10495 0.15 0.10964 0.14583 C 0.11042 0.14514 0.1112 0.14421 0.11198 0.14375 C 0.11472 0.14236 0.12461 0.1419 0.12526 0.14166 C 0.12904 0.14097 0.13086 0.14074 0.13451 0.13865 C 0.14063 0.13495 0.13789 0.13611 0.14258 0.13449 C 0.14792 0.13541 0.15313 0.13495 0.15808 0.13773 C 0.15808 0.13773 0.1625 0.14028 0.16328 0.14074 L 0.16511 0.14166 C 0.16771 0.14884 0.16615 0.14653 0.16914 0.15 C 0.16993 0.15972 0.17032 0.16111 0.16849 0.17361 C 0.16836 0.175 0.16732 0.17546 0.1668 0.17662 C 0.16628 0.17754 0.16602 0.1787 0.16563 0.17963 C 0.16511 0.18078 0.16446 0.18171 0.16394 0.18264 C 0.16328 0.18403 0.16276 0.18565 0.16211 0.1868 C 0.16068 0.18981 0.16055 0.18981 0.15873 0.1919 C 0.15743 0.1949 0.1569 0.19676 0.15521 0.19907 C 0.15469 0.2 0.15404 0.20046 0.15352 0.20115 C 0.15091 0.20833 0.1543 0.2 0.14948 0.2074 C 0.14896 0.2081 0.14883 0.20972 0.14831 0.21041 C 0.14727 0.21203 0.14597 0.21319 0.1448 0.21458 C 0.14427 0.21528 0.14362 0.21574 0.1431 0.21666 C 0.14245 0.21782 0.14076 0.22106 0.13972 0.22176 C 0.13841 0.22245 0.13698 0.22245 0.13568 0.22268 C 0.11732 0.23356 0.13815 0.22153 0.0819 0.22477 C 0.08125 0.22477 0.08086 0.22639 0.08021 0.22685 C 0.07917 0.22754 0.07787 0.22731 0.07683 0.22778 C 0.07618 0.22801 0.07565 0.2287 0.075 0.22893 C 0.07409 0.2294 0.07305 0.2294 0.07214 0.22986 C 0.07084 0.23055 0.06953 0.23148 0.0681 0.23194 C 0.06641 0.23264 0.06472 0.23264 0.06289 0.2331 C 0.0612 0.23449 0.05821 0.23727 0.05664 0.23819 C 0.05521 0.23889 0.05391 0.23889 0.05261 0.23912 C 0.04818 0.24166 0.05352 0.23819 0.04909 0.24213 C 0.04857 0.24282 0.04792 0.24282 0.0474 0.24328 C 0.04636 0.24398 0.04545 0.24467 0.0444 0.24537 C 0.04089 0.25162 0.04493 0.24537 0.03933 0.25046 C 0.03659 0.25278 0.03698 0.25254 0.03412 0.25463 C 0.03347 0.25486 0.03295 0.25532 0.0323 0.25555 C 0.03138 0.25602 0.03047 0.25625 0.02943 0.25648 C 0.02761 0.25879 0.02761 0.25903 0.02539 0.26065 C 0.02448 0.26134 0.02344 0.26203 0.02253 0.26273 C 0.01498 0.26944 0.02422 0.2625 0.0168 0.26782 C 0.01211 0.27893 0.01797 0.26666 0.01276 0.27291 C 0.00795 0.2787 0.01589 0.27407 0.00925 0.27708 C 0.00638 0.28217 0.00886 0.27916 0.00404 0.28125 C -0.00625 0.28588 0.00977 0.28078 -0.0052 0.28426 C -0.00612 0.28449 -0.00703 0.28518 -0.00807 0.28541 C -0.02422 0.28588 -0.04036 0.28588 -0.05651 0.28634 C -0.05859 0.28657 -0.0608 0.2868 -0.06289 0.28727 C -0.0638 0.2875 -0.06484 0.2875 -0.06575 0.28842 C -0.06666 0.28935 -0.06718 0.2912 -0.0681 0.29259 C -0.07057 0.29629 -0.07226 0.29791 -0.075 0.30069 C -0.07877 0.30972 -0.07448 0.30092 -0.07903 0.30694 C -0.07981 0.3081 -0.08047 0.30972 -0.08125 0.31088 C -0.08281 0.31296 -0.08411 0.31319 -0.08593 0.31412 C -0.08645 0.31504 -0.08698 0.31643 -0.08763 0.31713 C -0.08841 0.31782 -0.08919 0.31805 -0.08997 0.31805 C -0.0931 0.31875 -0.09609 0.31875 -0.09922 0.31921 C -0.10638 0.32245 -0.09739 0.31828 -0.10325 0.32129 C -0.10403 0.32176 -0.10638 0.32245 -0.10729 0.32315 C -0.11119 0.32685 -0.10651 0.3243 -0.11132 0.32639 C -0.1125 0.32847 -0.11341 0.33078 -0.11471 0.3324 C -0.11536 0.3331 -0.11601 0.33356 -0.11653 0.33449 C -0.11731 0.33611 -0.1181 0.33796 -0.11888 0.33958 C -0.11927 0.34074 -0.11953 0.3419 -0.11992 0.34282 C -0.12044 0.34352 -0.12109 0.34421 -0.12174 0.3449 C -0.12213 0.34583 -0.12278 0.34653 -0.12291 0.34791 C -0.12304 0.3574 -0.12304 0.36713 -0.12226 0.37662 C -0.12213 0.37754 -0.12109 0.37754 -0.12057 0.37754 C -0.11888 0.37801 -0.11705 0.37824 -0.11536 0.3787 C -0.10534 0.38125 -0.12526 0.37801 -0.10494 0.38078 C -0.10403 0.38148 -0.10312 0.38264 -0.10208 0.38264 C -0.09726 0.38356 -0.09244 0.38333 -0.08763 0.38379 C -0.08632 0.38403 -0.08502 0.38449 -0.08359 0.38472 C -0.07708 0.38449 -0.07057 0.38449 -0.06406 0.38379 C -0.06211 0.38356 -0.06015 0.38217 -0.0582 0.38171 C -0.05612 0.38125 -0.05403 0.38102 -0.05195 0.38078 L 0.00925 0.38171 C 0.0112 0.38171 0.01706 0.38403 0.01849 0.38472 C 0.01953 0.38541 0.02045 0.38611 0.02136 0.3868 C 0.02305 0.38796 0.02357 0.38819 0.02539 0.38889 C 0.02578 0.38981 0.02591 0.39143 0.02657 0.3919 C 0.02748 0.39282 0.02852 0.39259 0.02943 0.39305 C 0.03373 0.39467 0.03295 0.39444 0.03581 0.39606 C 0.04011 0.40115 0.03464 0.39514 0.03985 0.39907 C 0.0405 0.39953 0.04089 0.40069 0.04154 0.40115 C 0.04245 0.40185 0.04349 0.40185 0.0444 0.40231 C 0.05196 0.40509 0.04063 0.40278 0.05951 0.40416 L 0.06758 0.40625 C 0.0694 0.40671 0.07136 0.40671 0.07331 0.4074 C 0.07448 0.40787 0.07565 0.40879 0.07683 0.40949 L 0.07852 0.41041 C 0.11185 0.40115 0.07214 0.41273 0.09701 0.40416 C 0.09974 0.40324 0.10547 0.40278 0.10795 0.40231 C 0.10912 0.40208 0.11029 0.40139 0.11133 0.40115 C 0.11771 0.40023 0.12409 0.39977 0.13047 0.39907 C 0.13776 0.39653 0.12917 0.3993 0.14427 0.39699 C 0.14532 0.39699 0.14623 0.39629 0.14714 0.39606 C 0.16511 0.39282 0.14831 0.39676 0.15925 0.39398 C 0.16315 0.39444 0.16693 0.39444 0.17084 0.39514 C 0.17149 0.39514 0.17214 0.39514 0.17253 0.39606 C 0.17331 0.39791 0.1737 0.40231 0.1737 0.40231 C 0.17331 0.41111 0.17318 0.42014 0.17253 0.42893 C 0.1724 0.43009 0.17175 0.43078 0.17136 0.43194 C 0.1711 0.43287 0.17123 0.43426 0.17084 0.43495 C 0.17019 0.43611 0.16927 0.43634 0.16849 0.43703 C 0.1681 0.43842 0.16797 0.44004 0.16732 0.4412 C 0.16667 0.44259 0.16394 0.44467 0.16328 0.44537 C 0.16237 0.44629 0.16146 0.44768 0.16042 0.44838 C 0.15977 0.44884 0.15886 0.44907 0.15808 0.4493 C 0.15756 0.44977 0.1569 0.45 0.15638 0.45046 C 0.15547 0.45115 0.15456 0.45208 0.15352 0.45254 C 0.15235 0.45301 0.15118 0.45324 0.15 0.45347 C 0.14935 0.45416 0.14623 0.45717 0.1448 0.45764 C 0.14141 0.45856 0.13451 0.45972 0.13451 0.45972 L 0.06641 0.45764 C 0.05339 0.45717 0.06315 0.45717 0.05599 0.45555 C 0.05261 0.45486 0.04909 0.45416 0.04558 0.45347 C 0.03529 0.44884 0.04232 0.45162 0.01797 0.45347 C 0.01732 0.45347 0.0168 0.4544 0.01615 0.45463 C 0.01328 0.45509 0.01042 0.45532 0.00756 0.45555 C 0.00352 0.45903 0.0069 0.45648 0.00183 0.45856 C 0.00118 0.45879 0.00065 0.45926 -3.33333E-6 0.45972 C -0.0013 0.46041 -0.0026 0.46111 -0.00403 0.4618 C -0.00455 0.46203 -0.00507 0.4625 -0.00573 0.46273 C -0.00729 0.46319 -0.00885 0.46342 -0.01028 0.46365 C -0.01145 0.46435 -0.01263 0.46528 -0.0138 0.46574 C -0.01718 0.46759 -0.01784 0.46666 -0.02187 0.47083 C -0.02474 0.47407 -0.02643 0.47685 -0.02942 0.47824 C -0.03034 0.47847 -0.03125 0.4787 -0.03229 0.47916 C -0.03606 0.48264 -0.03294 0.48032 -0.0375 0.48217 C -0.0388 0.48287 -0.0401 0.48356 -0.04153 0.48426 C -0.04231 0.48472 -0.0431 0.48495 -0.04375 0.48541 C -0.047 0.48912 -0.04427 0.48657 -0.04961 0.48842 C -0.05013 0.48865 -0.05078 0.48912 -0.0513 0.48935 C -0.05195 0.48981 -0.05481 0.49213 -0.05599 0.49259 C -0.05703 0.49282 -0.0582 0.49305 -0.05937 0.49352 C -0.06966 0.49676 -0.05273 0.49352 -0.08073 0.49653 C -0.08242 0.49722 -0.08424 0.49815 -0.08593 0.49861 C -0.08763 0.49907 -0.08945 0.4993 -0.09114 0.49977 C -0.09166 0.5 -0.09231 0.50023 -0.09284 0.50069 C -0.09544 0.50301 -0.09388 0.50301 -0.09687 0.50486 C -0.10091 0.50717 -0.09843 0.50463 -0.10156 0.50694 C -0.10234 0.5074 -0.10299 0.50856 -0.10377 0.50879 C -0.10494 0.50949 -0.10612 0.50972 -0.10729 0.50995 C -0.11185 0.51041 -0.11653 0.51065 -0.12109 0.51088 C -0.12226 0.51134 -0.12343 0.51157 -0.12461 0.51203 C -0.12513 0.51227 -0.12591 0.51227 -0.1263 0.51296 C -0.12981 0.51944 -0.12513 0.51574 -0.12916 0.51805 C -0.12994 0.51921 -0.13073 0.52014 -0.13151 0.52129 C -0.1375 0.5287 -0.13385 0.51875 -0.13268 0.55092 C -0.13255 0.55301 -0.13164 0.55949 -0.13099 0.56111 C -0.1306 0.56203 -0.12968 0.5618 -0.12916 0.56227 C -0.12825 0.56319 -0.12721 0.56435 -0.1263 0.56528 C -0.12422 0.57083 -0.1263 0.5662 -0.12343 0.57037 C -0.12278 0.57129 -0.12239 0.57291 -0.12174 0.57361 C -0.11927 0.57592 -0.11614 0.57592 -0.11367 0.57662 C -0.11302 0.57685 -0.11237 0.57708 -0.11185 0.57754 C -0.10911 0.58032 -0.11028 0.58102 -0.10729 0.58264 C -0.10638 0.58333 -0.10534 0.58333 -0.10442 0.58379 C -0.10377 0.58403 -0.10325 0.58449 -0.1026 0.58472 C -0.10169 0.58518 -0.10078 0.58541 -0.09974 0.58588 C -0.09856 0.58634 -0.09752 0.5875 -0.09635 0.58796 C -0.09479 0.58842 -0.09323 0.58842 -0.09166 0.58889 C -0.08867 0.58981 -0.08541 0.59166 -0.08242 0.59305 L -0.05937 0.59097 C -0.03138 0.58773 -0.07708 0.59236 -0.05195 0.58796 C -0.04531 0.5868 -0.0388 0.58657 -0.03229 0.58588 C -0.0276 0.58518 -0.02304 0.58449 -0.01849 0.58379 C 0.0073 0.57222 -0.01406 0.58148 0.05664 0.58078 C 0.06133 0.58055 0.06615 0.58148 0.07097 0.58171 C 0.07331 0.58194 0.07565 0.58217 0.07787 0.58264 C 0.07852 0.58287 0.07904 0.58356 0.07969 0.58379 C 0.08477 0.58634 0.07956 0.58333 0.08373 0.58588 C 0.08451 0.5868 0.08516 0.58796 0.08607 0.58889 C 0.08659 0.58935 0.08724 0.58935 0.08776 0.58981 C 0.08828 0.59074 0.08855 0.5919 0.08894 0.59305 C 0.08933 0.59537 0.08868 0.59953 0.09011 0.60023 C 0.09297 0.60162 0.09623 0.59861 0.09922 0.59815 C 0.10222 0.59768 0.10508 0.59745 0.10795 0.59699 C 0.11029 0.59653 0.1125 0.5956 0.11485 0.59514 C 0.12318 0.59328 0.14102 0.59328 0.14545 0.59305 C 0.15026 0.59166 0.15677 0.59004 0.16107 0.58981 L 0.19623 0.59097 C 0.2 0.59074 0.2198 0.58981 0.22618 0.58889 C 0.22683 0.58889 0.22735 0.58796 0.228 0.58796 C 0.2319 0.58727 0.23607 0.58727 0.24011 0.5868 L 0.26315 0.58379 C 0.26914 0.58403 0.27513 0.58356 0.28099 0.58472 C 0.28164 0.58495 0.28125 0.58703 0.28164 0.58796 C 0.2819 0.58865 0.28243 0.58912 0.28282 0.58981 L 0.28282 0.58981 L 0.27865 0.58171 " pathEditMode="relative" ptsTypes="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p:cBhvr>
                                        <p:cTn id="6" dur="5750" fill="hold"/>
                                        <p:tgtEl>
                                          <p:spTgt spid="5"/>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3.54167E-6 3.7037E-7 L 3.54167E-6 0.00023 C 0.00169 0.00023 0.00364 3.7037E-7 0.00534 0.00093 C 0.00599 0.00139 0.00586 0.00347 0.00651 0.00393 C 0.00729 0.00486 0.00846 0.00463 0.00937 0.00509 C 0.00989 0.00532 0.01067 0.00579 0.01119 0.00602 C 0.01224 0.00648 0.01315 0.00671 0.01406 0.00718 C 0.01588 0.0081 0.01757 0.00949 0.0194 0.01018 L 0.02226 0.01111 C 0.02343 0.01157 0.02461 0.01181 0.02578 0.01227 C 0.02643 0.0125 0.02708 0.01296 0.0276 0.01319 L 0.04804 0.01227 C 0.05039 0.01204 0.05286 0.01204 0.0552 0.01111 C 0.05586 0.01088 0.05625 0.00949 0.0569 0.00926 C 0.05859 0.00833 0.06041 0.00856 0.06224 0.0081 C 0.06419 0.00764 0.06705 0.00694 0.06927 0.00602 C 0.06979 0.00579 0.07044 0.00556 0.07096 0.00509 C 0.07161 0.0044 0.072 0.00347 0.07265 0.00301 C 0.07395 0.00231 0.07539 0.00231 0.07682 0.00208 C 0.08086 -0.00046 0.07578 0.00231 0.08151 3.7037E-7 C 0.08203 -0.00023 0.08268 -0.00069 0.0832 -0.00116 C 0.08398 -0.00139 0.08489 -0.00185 0.08567 -0.00208 C 0.08958 -0.00671 0.08776 -0.00556 0.09088 -0.00718 C 0.09531 -0.01227 0.08984 -0.00579 0.0944 -0.01227 C 0.09492 -0.01319 0.0957 -0.01366 0.09622 -0.01435 C 0.09739 -0.01667 0.0983 -0.01921 0.09961 -0.02083 C 0.10026 -0.02153 0.10091 -0.02199 0.10156 -0.02292 C 0.10442 -0.02708 0.10195 -0.02523 0.10494 -0.02708 C 0.10534 -0.02801 0.1056 -0.02917 0.10612 -0.03009 C 0.10781 -0.0331 0.10768 -0.03148 0.10976 -0.0331 C 0.11028 -0.03357 0.11093 -0.03449 0.11145 -0.03519 C 0.11211 -0.03611 0.1125 -0.03727 0.11315 -0.03819 C 0.11471 -0.04051 0.11484 -0.04028 0.11666 -0.04144 C 0.11679 -0.04236 0.11679 -0.04375 0.11731 -0.04444 C 0.11797 -0.04537 0.11888 -0.04491 0.11966 -0.04537 C 0.12031 -0.04583 0.12083 -0.04676 0.12135 -0.04745 C 0.12382 -0.05625 0.1207 -0.04745 0.12552 -0.0537 C 0.1263 -0.05463 0.12669 -0.05625 0.12734 -0.05764 C 0.12773 -0.0588 0.12786 -0.05995 0.12838 -0.06088 C 0.1289 -0.06157 0.12955 -0.06157 0.1302 -0.06181 C 0.1306 -0.06273 0.13268 -0.0669 0.13372 -0.0669 C 0.13515 -0.06713 0.13645 -0.0662 0.13776 -0.06597 C 0.13854 -0.06528 0.13932 -0.06435 0.1401 -0.06389 C 0.14127 -0.06319 0.14257 -0.0625 0.14375 -0.06181 C 0.14518 -0.06088 0.14687 -0.05995 0.1483 -0.0588 C 0.14895 -0.0581 0.14935 -0.05718 0.15013 -0.05671 C 0.1513 -0.05579 0.15364 -0.05463 0.15364 -0.0544 C 0.15442 -0.0537 0.15507 -0.05255 0.15599 -0.05162 C 0.15664 -0.05093 0.15963 -0.04977 0.16015 -0.04954 C 0.16132 -0.04815 0.16276 -0.04745 0.16354 -0.04537 C 0.16393 -0.04444 0.16419 -0.04329 0.16471 -0.04236 C 0.16523 -0.04144 0.16588 -0.0412 0.16653 -0.04028 C 0.16862 -0.03727 0.16953 -0.03403 0.17174 -0.03218 C 0.17278 -0.03125 0.175 -0.03056 0.17591 -0.03009 C 0.18437 -0.02569 0.17382 -0.03056 0.18411 -0.02593 C 0.18724 -0.02639 0.19036 -0.02639 0.19349 -0.02708 C 0.19453 -0.02708 0.19544 -0.02732 0.19635 -0.02801 C 0.197 -0.02847 0.19752 -0.02963 0.19817 -0.03009 C 0.20091 -0.03194 0.2 -0.03009 0.20234 -0.03218 C 0.20325 -0.0331 0.20416 -0.03426 0.2052 -0.03519 C 0.20625 -0.03611 0.20781 -0.03611 0.20872 -0.03727 C 0.21119 -0.04005 0.20989 -0.03889 0.21276 -0.04028 C 0.21393 -0.04167 0.21562 -0.04375 0.21692 -0.04444 C 0.21836 -0.04514 0.21966 -0.04514 0.22096 -0.04537 C 0.22461 -0.04514 0.22812 -0.04583 0.23151 -0.04444 C 0.23255 -0.04398 0.23203 -0.04144 0.23281 -0.04028 C 0.2332 -0.03958 0.23398 -0.03958 0.2345 -0.03935 C 0.23489 -0.03819 0.23554 -0.03727 0.23567 -0.03611 C 0.23606 -0.03426 0.23606 -0.03218 0.23632 -0.03009 C 0.23645 -0.02894 0.23672 -0.02801 0.23685 -0.02708 C 0.23672 -0.01227 0.23659 0.00208 0.23632 0.01643 C 0.23619 0.0206 0.23476 0.02315 0.23346 0.02662 C 0.23307 0.02755 0.23281 0.02893 0.23229 0.02963 L 0.22864 0.0338 C 0.22851 0.03472 0.22851 0.03634 0.22812 0.03704 C 0.2276 0.03796 0.22695 0.03843 0.2263 0.03912 C 0.22539 0.04051 0.22435 0.0419 0.2233 0.04329 C 0.22265 0.04421 0.22239 0.04583 0.22161 0.0463 C 0.22057 0.04722 0.21927 0.04699 0.2181 0.04745 C 0.21224 0.04699 0.20625 0.04768 0.20052 0.0463 C 0.19909 0.04606 0.1983 0.04306 0.197 0.04213 C 0.19635 0.0419 0.19583 0.04143 0.19531 0.0412 C 0.1931 0.04028 0.18997 0.03889 0.18763 0.03819 C 0.18632 0.03773 0.18489 0.0375 0.18359 0.03704 C 0.18177 0.03657 0.17994 0.03542 0.17825 0.03472 C 0.17617 0.03518 0.17382 0.03472 0.17174 0.03611 C 0.17122 0.03634 0.17135 0.03819 0.17122 0.03912 C 0.17018 0.0456 0.17122 0.04097 0.16953 0.04745 C 0.16927 0.04907 0.16914 0.05069 0.16888 0.05255 C 0.16875 0.05347 0.16836 0.0544 0.16836 0.05556 C 0.16627 0.08009 0.16875 0.05972 0.16718 0.06991 C 0.16692 0.0713 0.16705 0.07292 0.16653 0.07407 C 0.16601 0.075 0.16523 0.07523 0.16471 0.07616 C 0.1625 0.0794 0.16341 0.07986 0.16015 0.08218 C 0.15924 0.08287 0.15807 0.08264 0.15716 0.08333 C 0.15612 0.0838 0.1552 0.08495 0.15416 0.08518 C 0.15169 0.08634 0.14401 0.0875 0.14257 0.0875 C 0.14101 0.08889 0.13971 0.09051 0.13841 0.09167 C 0.13789 0.09213 0.13724 0.09236 0.13659 0.09282 C 0.13372 0.09421 0.13073 0.09583 0.12786 0.09676 C 0.12695 0.09722 0.12591 0.09745 0.12487 0.09792 C 0.1233 0.09838 0.12174 0.09954 0.12018 0.1 C 0.1177 0.10046 0.1151 0.10046 0.11263 0.10093 C 0.10416 0.10671 0.10859 0.1044 0.09088 0.10093 C 0.09023 0.10069 0.08971 0.09931 0.08919 0.09884 C 0.08841 0.09838 0.08763 0.09815 0.08685 0.09792 C 0.08502 0.09583 0.08489 0.09537 0.08268 0.09375 C 0.07916 0.09097 0.08281 0.09491 0.07799 0.09074 C 0.07747 0.09005 0.07695 0.08889 0.0763 0.08866 C 0.07552 0.08819 0.06901 0.08634 0.06862 0.08634 C 0.06484 0.08657 0.06119 0.08681 0.05742 0.0875 C 0.05651 0.08773 0.05442 0.08912 0.05338 0.08958 C 0.0526 0.09074 0.05195 0.0919 0.05104 0.09282 C 0.05026 0.09352 0.04935 0.09375 0.04869 0.09468 C 0.04791 0.09583 0.04765 0.09768 0.04687 0.09884 C 0.04622 0.1 0.04531 0.10069 0.04466 0.10185 C 0.04375 0.10347 0.04297 0.10532 0.04218 0.10718 C 0.04166 0.1081 0.04101 0.10903 0.04049 0.11018 C 0.0401 0.11157 0.03958 0.11273 0.03932 0.11435 C 0.03906 0.11528 0.03906 0.11643 0.03867 0.11736 C 0.03841 0.11852 0.03789 0.11921 0.03763 0.12037 C 0.03737 0.1213 0.03737 0.12268 0.03698 0.12338 C 0.03659 0.12431 0.0358 0.12407 0.03528 0.12454 C 0.03437 0.12546 0.03359 0.12639 0.03281 0.12755 C 0.03216 0.12847 0.03177 0.12986 0.03112 0.13056 C 0.02903 0.13333 0.02838 0.13264 0.02578 0.1338 C 0.02513 0.13403 0.02461 0.13472 0.02409 0.13472 C 0.022 0.13518 0.01979 0.13542 0.01757 0.13588 C 0.01354 0.13542 0.00937 0.13542 0.00534 0.13472 C 0.00468 0.13472 0.00403 0.13449 0.00364 0.1338 C 0.00169 0.13125 0.00273 0.1287 0.00117 0.12546 C 0.00078 0.12477 3.54167E-6 0.12477 -0.00052 0.12454 C -0.00365 0.1162 0.00039 0.12616 -0.00352 0.11944 C -0.00391 0.11852 -0.00417 0.11713 -0.00456 0.1162 C -0.00508 0.11551 -0.00573 0.11505 -0.00651 0.11435 C -0.0073 0.11319 -0.00808 0.11227 -0.00873 0.11111 C -0.01302 0.11157 -0.01732 0.11157 -0.02162 0.11227 C -0.02227 0.11227 -0.02292 0.11296 -0.02344 0.11319 C -0.02435 0.11366 -0.02657 0.11435 -0.02748 0.11528 C -0.03138 0.11852 -0.02709 0.11597 -0.03112 0.12037 C -0.03164 0.12106 -0.0323 0.12083 -0.03282 0.12153 C -0.03685 0.125 -0.03203 0.12245 -0.03685 0.12454 C -0.03855 0.12662 -0.04024 0.1294 -0.04219 0.13056 C -0.0431 0.13125 -0.04414 0.13171 -0.04506 0.13264 C -0.04597 0.13356 -0.04649 0.13495 -0.04753 0.13588 C -0.04805 0.13634 -0.0487 0.13634 -0.04922 0.13681 C -0.05026 0.1375 -0.05118 0.13819 -0.05209 0.13912 C -0.05443 0.14514 -0.05183 0.13981 -0.05573 0.14329 C -0.0569 0.14421 -0.05808 0.14583 -0.05925 0.14722 L -0.06094 0.14931 C -0.06146 0.15 -0.06211 0.15069 -0.06263 0.15139 C -0.06355 0.15255 -0.06472 0.1537 -0.06563 0.1544 C -0.06641 0.15509 -0.06719 0.15602 -0.06797 0.15648 C -0.06849 0.15694 -0.06914 0.15718 -0.06966 0.15764 C -0.07318 0.16157 -0.07006 0.1588 -0.07618 0.16065 C -0.07683 0.16088 -0.07735 0.16134 -0.07787 0.16157 C -0.07969 0.1625 -0.08151 0.16296 -0.08321 0.16366 C -0.08555 0.16458 -0.08789 0.16574 -0.09024 0.1669 C -0.09102 0.16713 -0.0918 0.16759 -0.09258 0.16782 L -0.09675 0.16875 C -0.10521 0.17384 -0.09375 0.16759 -0.11836 0.17083 C -0.11927 0.17106 -0.1198 0.17268 -0.12071 0.17292 C -0.12253 0.17361 -0.12422 0.17361 -0.12605 0.17407 C -0.12657 0.17431 -0.12722 0.17431 -0.12774 0.175 C -0.13073 0.17893 -0.12852 0.19097 -0.12826 0.19375 C -0.12813 0.19491 -0.12761 0.19583 -0.12709 0.19676 C -0.12605 0.19907 -0.12461 0.20162 -0.12305 0.20301 C -0.12227 0.2037 -0.11966 0.20463 -0.11888 0.20486 C -0.10899 0.20463 -0.09909 0.20486 -0.08907 0.20393 C -0.08555 0.2037 -0.08203 0.20208 -0.07852 0.20093 C -0.06771 0.19745 -0.07071 0.19815 -0.05925 0.19259 C -0.05769 0.1919 -0.05599 0.1919 -0.05443 0.19051 C -0.05287 0.18912 -0.05144 0.1875 -0.04987 0.18634 C -0.04922 0.18588 -0.0487 0.18565 -0.04805 0.18518 C -0.04662 0.18426 -0.04532 0.1831 -0.04388 0.18218 C -0.03946 0.17431 -0.0461 0.18518 -0.03685 0.17593 C -0.03373 0.17292 -0.03099 0.16528 -0.02813 0.16157 C -0.02292 0.15486 -0.02513 0.15741 -0.02162 0.15347 C -0.02123 0.15255 -0.02097 0.15116 -0.02045 0.15046 C -0.01993 0.14977 -0.01927 0.14977 -0.01875 0.14931 C -0.01302 0.1456 -0.01797 0.14861 -0.01394 0.1463 C -0.01068 0.14653 -0.00743 0.14653 -0.00404 0.14722 C -0.003 0.14745 -0.00209 0.14884 -0.00118 0.14931 C -0.00026 0.14977 0.00078 0.15 0.00169 0.15046 C 0.0026 0.15139 0.00338 0.15255 0.00416 0.15347 C 0.00468 0.15417 0.00547 0.15463 0.00586 0.15556 C 0.00638 0.15648 0.00651 0.15787 0.00703 0.15856 C 0.00768 0.15949 0.00859 0.15995 0.00937 0.16065 C 0.01067 0.16181 0.01302 0.16481 0.01302 0.16505 C 0.01406 0.16759 0.01458 0.16968 0.0164 0.17199 C 0.01692 0.17245 0.01757 0.17245 0.0181 0.17292 C 0.01888 0.17361 0.0194 0.17431 0.02005 0.175 C 0.0207 0.17569 0.02148 0.17639 0.02226 0.17708 C 0.02461 0.18727 0.02187 0.17824 0.02578 0.18426 C 0.02656 0.18542 0.02708 0.18704 0.0276 0.18843 C 0.02799 0.18935 0.02825 0.19097 0.02877 0.19167 C 0.02929 0.19236 0.02994 0.19236 0.03047 0.19259 C 0.03125 0.19468 0.03164 0.19768 0.03281 0.19884 C 0.03359 0.19954 0.0345 0.2 0.03528 0.20093 C 0.04075 0.20787 0.03281 0.20046 0.03932 0.20602 C 0.04505 0.20556 0.05065 0.20556 0.05625 0.20486 C 0.05794 0.20486 0.05833 0.20324 0.05989 0.20185 C 0.06041 0.20139 0.06106 0.20139 0.06159 0.20093 C 0.06354 0.19931 0.06497 0.19768 0.06679 0.19583 C 0.06757 0.19398 0.06836 0.19213 0.06927 0.19051 C 0.06966 0.18958 0.07057 0.19028 0.07096 0.18935 C 0.07174 0.18796 0.07213 0.18588 0.07265 0.18426 C 0.07343 0.18241 0.07422 0.18079 0.075 0.17917 C 0.0763 0.17685 0.07747 0.175 0.07864 0.17292 C 0.08047 0.16968 0.08086 0.16875 0.0832 0.16574 C 0.08411 0.16458 0.08528 0.16389 0.08619 0.16273 C 0.08724 0.16134 0.08828 0.16018 0.08919 0.15856 C 0.09323 0.15069 0.08958 0.15347 0.09336 0.15139 C 0.09362 0.15093 0.09687 0.14606 0.09791 0.14514 C 0.09909 0.14444 0.10026 0.14398 0.10156 0.14329 C 0.10481 0.1412 0.10156 0.14306 0.1056 0.1412 C 0.1069 0.14051 0.1082 0.13981 0.10976 0.13912 C 0.11523 0.13935 0.12096 0.13912 0.12669 0.14005 C 0.12734 0.14028 0.12786 0.14167 0.12838 0.14213 C 0.12916 0.14282 0.12994 0.14352 0.13073 0.14421 C 0.13112 0.1456 0.13151 0.14699 0.1319 0.14838 C 0.13255 0.15046 0.13437 0.1544 0.13437 0.15463 C 0.13632 0.16481 0.13255 0.14699 0.13724 0.16157 C 0.13776 0.16319 0.1375 0.16505 0.13776 0.1669 C 0.13789 0.16782 0.13815 0.16898 0.13841 0.16991 C 0.13867 0.17106 0.13919 0.17199 0.13958 0.17292 C 0.13997 0.17431 0.14101 0.17893 0.14192 0.18009 C 0.14297 0.18171 0.14414 0.18356 0.14544 0.18426 C 0.15182 0.18704 0.14843 0.18588 0.15534 0.18727 C 0.16497 0.19606 0.15716 0.18981 0.18229 0.18843 C 0.18645 0.18819 0.19049 0.18773 0.19466 0.18727 C 0.19713 0.18588 0.19804 0.18588 0.2 0.1831 C 0.20065 0.18218 0.20104 0.18079 0.20169 0.18009 C 0.20247 0.1794 0.20325 0.1794 0.20403 0.17917 C 0.20455 0.1787 0.2052 0.17847 0.20573 0.17801 C 0.20911 0.17847 0.2125 0.17824 0.21588 0.17917 C 0.21653 0.1794 0.21705 0.18032 0.21757 0.18125 C 0.21875 0.1831 0.22096 0.18727 0.22096 0.1875 C 0.22122 0.18866 0.22135 0.19028 0.22161 0.19167 C 0.22187 0.19282 0.22252 0.19352 0.22278 0.19468 C 0.2233 0.19745 0.22409 0.20301 0.22409 0.20324 C 0.22369 0.21481 0.22422 0.22685 0.2233 0.23889 C 0.2233 0.24005 0.222 0.23981 0.22161 0.24097 C 0.22122 0.24236 0.22148 0.24421 0.22096 0.24514 C 0.2207 0.24606 0.21979 0.24583 0.21927 0.2463 C 0.21849 0.24676 0.21784 0.24768 0.21692 0.24838 C 0.21588 0.24907 0.21341 0.25023 0.21341 0.25046 C 0.21276 0.25093 0.21224 0.25185 0.21172 0.25231 C 0.21106 0.25278 0.21054 0.25347 0.20989 0.25347 C 0.20234 0.25347 0.19466 0.25278 0.18698 0.25231 C 0.18645 0.25208 0.1858 0.25185 0.18528 0.25139 C 0.18463 0.25093 0.18424 0.24977 0.18359 0.24931 C 0.18268 0.24884 0.1819 0.24861 0.18112 0.24838 C 0.1806 0.24792 0.17994 0.24768 0.17942 0.24722 C 0.17903 0.2463 0.17877 0.24491 0.17825 0.24421 C 0.1776 0.24352 0.17669 0.24352 0.17591 0.24306 C 0.17539 0.24282 0.17474 0.24236 0.17409 0.24213 C 0.17356 0.24097 0.17304 0.23958 0.17239 0.23889 C 0.17187 0.23819 0.17122 0.23819 0.17057 0.23773 C 0.16666 0.23426 0.17135 0.23681 0.16653 0.23472 C 0.16393 0.23518 0.15755 0.2338 0.15481 0.23889 C 0.15429 0.23958 0.15403 0.24097 0.15364 0.24213 C 0.15195 0.25393 0.15455 0.23958 0.1513 0.24838 C 0.15091 0.24954 0.15091 0.25093 0.15078 0.25231 C 0.15052 0.25347 0.15039 0.2544 0.15013 0.25556 C 0.14987 0.26018 0.14974 0.26505 0.14948 0.26991 C 0.14935 0.2713 0.14922 0.27268 0.14882 0.27384 C 0.14843 0.27546 0.14778 0.27662 0.14713 0.27801 C 0.14635 0.28241 0.14635 0.28403 0.14479 0.28727 C 0.14427 0.28843 0.14362 0.28912 0.1431 0.29028 C 0.13971 0.29792 0.14244 0.29583 0.13893 0.29768 C 0.1332 0.31273 0.13828 0.30162 0.11315 0.29884 C 0.11145 0.29861 0.11015 0.29768 0.10846 0.29676 C 0.10286 0.28657 0.11015 0.29861 0.10494 0.29236 C 0.10429 0.29167 0.10377 0.29051 0.10325 0.28935 C 0.10273 0.28843 0.1026 0.28704 0.10208 0.28634 C 0.10156 0.28565 0.10091 0.28565 0.10026 0.28518 C 0.09596 0.27407 0.10234 0.2912 0.09843 0.27801 C 0.09791 0.27593 0.09661 0.27431 0.09622 0.27199 C 0.09596 0.27083 0.09596 0.26968 0.09557 0.26875 C 0.09479 0.26667 0.09257 0.26389 0.0914 0.26273 C 0.09088 0.26204 0.09036 0.26111 0.08971 0.26065 C 0.08893 0.25995 0.08815 0.25995 0.08737 0.25949 C 0.08685 0.25926 0.08619 0.2588 0.08567 0.25856 C 0.08125 0.2588 0.07708 0.25903 0.07265 0.25949 C 0.07161 0.25972 0.07031 0.25972 0.06927 0.26065 C 0.06836 0.26134 0.0677 0.26273 0.06679 0.26366 C 0.06627 0.26412 0.06562 0.26412 0.0651 0.26481 C 0.06289 0.26667 0.06276 0.26829 0.06106 0.27199 C 0.06028 0.27569 0.06028 0.27546 0.05989 0.28009 C 0.0595 0.28287 0.05937 0.28565 0.05924 0.28819 C 0.05898 0.29005 0.05859 0.29468 0.05807 0.29676 C 0.05742 0.29907 0.05625 0.30116 0.0552 0.30278 C 0.05455 0.3037 0.05403 0.30417 0.05338 0.30486 C 0.0526 0.30694 0.05156 0.3088 0.05104 0.31111 C 0.05052 0.31366 0.05039 0.31528 0.04922 0.31713 C 0.04869 0.31806 0.04804 0.31852 0.04752 0.31921 C 0.04726 0.32037 0.04739 0.32153 0.04687 0.32245 C 0.04596 0.32407 0.04349 0.32639 0.04349 0.32662 C 0.04244 0.33125 0.0431 0.33056 0.03867 0.33056 C 0.03307 0.33056 0.02747 0.32986 0.02174 0.32963 C 0.02083 0.32893 0.01979 0.32824 0.01888 0.32755 C 0.01797 0.32685 0.01718 0.32616 0.0164 0.32546 C 0.01588 0.325 0.01523 0.325 0.01471 0.32454 C 0.01093 0.32106 0.0151 0.32384 0.01119 0.31921 C 0.01067 0.31875 0.00989 0.31852 0.00937 0.31829 C 0.00781 0.31551 0.00729 0.31435 0.00534 0.31204 C 0.00364 0.31042 0.00299 0.30995 0.00117 0.30903 C -0.00209 0.30949 -0.00547 0.3088 -0.00873 0.30995 C -0.01107 0.31088 -0.01237 0.31481 -0.01394 0.31713 C -0.01485 0.31829 -0.01563 0.31921 -0.01641 0.32037 C -0.01745 0.32546 -0.01641 0.32153 -0.01875 0.32639 C -0.02331 0.33565 -0.01784 0.32593 -0.02214 0.33356 C -0.02279 0.33634 -0.0237 0.3419 -0.02526 0.34282 L -0.02696 0.34398 C -0.02735 0.3456 -0.02735 0.34745 -0.02813 0.34815 C -0.02982 0.34977 -0.03399 0.35023 -0.03399 0.35046 C -0.04623 0.35 -0.0586 0.35046 -0.07084 0.34931 C -0.07214 0.34907 -0.07279 0.34699 -0.07383 0.3463 C -0.075 0.34537 -0.07618 0.34468 -0.07735 0.34398 C -0.07891 0.34306 -0.08203 0.3419 -0.08203 0.34213 C -0.08334 0.33889 -0.08399 0.33704 -0.08555 0.33472 C -0.08607 0.3338 -0.08672 0.33333 -0.08724 0.33264 C -0.08763 0.33125 -0.08789 0.32963 -0.08855 0.32847 C -0.08894 0.32755 -0.08959 0.32708 -0.09024 0.32639 C -0.09271 0.32454 -0.09414 0.32431 -0.09675 0.32338 C -0.10039 0.32384 -0.10482 0.32338 -0.10847 0.32546 C -0.10938 0.32593 -0.11029 0.32685 -0.11133 0.32755 C -0.11159 0.32893 -0.1125 0.33333 -0.1125 0.33472 C -0.1125 0.33704 -0.11211 0.33958 -0.11185 0.3419 C -0.11172 0.34329 -0.11185 0.34514 -0.11133 0.3463 C -0.11094 0.34699 -0.11016 0.34699 -0.10964 0.34722 C -0.10899 0.34792 -0.10847 0.34861 -0.10782 0.34931 C -0.1069 0.35 -0.10586 0.35023 -0.10495 0.35139 C -0.10052 0.35671 -0.10756 0.35278 -0.10144 0.35532 C -0.10078 0.35648 -0.10013 0.35741 -0.09961 0.35856 C -0.09922 0.35949 -0.09909 0.36088 -0.09844 0.36157 C -0.09805 0.36227 -0.09727 0.36227 -0.09675 0.3625 C -0.09571 0.36319 -0.09466 0.36389 -0.09375 0.36458 C -0.09271 0.36551 -0.0918 0.3669 -0.09089 0.36782 C -0.08998 0.36852 -0.08894 0.36898 -0.08789 0.36968 C -0.08698 0.3706 -0.08633 0.37199 -0.08555 0.37292 C -0.08503 0.37338 -0.08438 0.37361 -0.08386 0.37384 C -0.08282 0.37454 -0.0819 0.37523 -0.08086 0.37593 C -0.07982 0.37685 -0.07891 0.37847 -0.07787 0.37893 C -0.07383 0.38148 -0.07032 0.38218 -0.06628 0.3831 C -0.06263 0.38727 -0.06602 0.38403 -0.05925 0.38611 C -0.05769 0.38681 -0.05599 0.38704 -0.05443 0.38819 C -0.05365 0.38889 -0.053 0.39005 -0.05209 0.39028 C -0.05026 0.39097 -0.04831 0.39097 -0.04623 0.39143 C -0.04571 0.39167 -0.04506 0.39213 -0.04453 0.39236 C -0.04024 0.39352 -0.03164 0.39537 -0.03164 0.3956 C -0.02578 0.39514 -0.0198 0.39537 -0.01394 0.39444 C -0.01328 0.39421 -0.01289 0.39282 -0.01224 0.39236 C -0.01107 0.39143 -0.0099 0.39097 -0.00873 0.39028 C -0.00573 0.38866 -0.00625 0.38866 -0.0017 0.38727 C -0.00039 0.38681 0.00091 0.38657 0.00247 0.38611 C 0.00338 0.38542 0.00429 0.38472 0.00534 0.38426 C 0.00612 0.3838 0.0069 0.3838 0.00768 0.3831 C 0.00859 0.38241 0.0095 0.38079 0.01067 0.38009 C 0.01627 0.37639 0.01224 0.38102 0.01588 0.37801 C 0.01744 0.37662 0.01914 0.37569 0.02057 0.37384 C 0.02278 0.3713 0.02161 0.37222 0.02409 0.37083 C 0.02461 0.36968 0.02513 0.36852 0.02578 0.36782 C 0.02916 0.36389 0.0289 0.36505 0.03229 0.36366 C 0.03359 0.36296 0.03593 0.36134 0.03698 0.36065 C 0.03763 0.36018 0.03815 0.35995 0.03867 0.35949 C 0.03997 0.35856 0.04101 0.35718 0.04218 0.35648 C 0.04414 0.35532 0.04804 0.3544 0.04804 0.35463 C 0.05169 0.35463 0.0552 0.35486 0.05859 0.35532 C 0.05924 0.35556 0.05989 0.35625 0.06041 0.35648 C 0.06145 0.35694 0.06237 0.35718 0.06341 0.35741 C 0.0664 0.36296 0.06354 0.3588 0.06744 0.36157 C 0.0763 0.36782 0.06731 0.36204 0.07265 0.36667 C 0.0733 0.36713 0.07382 0.36736 0.07448 0.36782 C 0.07539 0.36829 0.07656 0.36921 0.07747 0.36968 C 0.07786 0.37083 0.07799 0.37222 0.07864 0.37292 C 0.07942 0.37384 0.0806 0.37407 0.08151 0.375 C 0.08229 0.37546 0.08307 0.37639 0.08385 0.37708 C 0.0845 0.37824 0.08489 0.38009 0.08567 0.38102 C 0.09218 0.38981 0.08945 0.38495 0.0944 0.38935 C 0.09544 0.39028 0.09635 0.3912 0.09739 0.39236 C 0.09791 0.39306 0.09843 0.39375 0.09909 0.39444 C 0.09961 0.39491 0.10026 0.39491 0.10091 0.39537 C 0.10677 0.40093 0.09778 0.39421 0.10494 0.39977 C 0.10677 0.40116 0.10807 0.40116 0.11028 0.40185 C 0.11419 0.40139 0.1181 0.40162 0.122 0.40069 C 0.12304 0.40046 0.12382 0.39931 0.12487 0.39884 C 0.12591 0.39815 0.12695 0.39815 0.12786 0.39768 C 0.13151 0.39097 0.12747 0.39745 0.13554 0.39028 C 0.14192 0.38472 0.13919 0.38634 0.1431 0.38426 C 0.14375 0.38287 0.14414 0.38125 0.14479 0.38009 C 0.1457 0.3787 0.14765 0.37778 0.14882 0.37708 L 0.15312 0.36968 C 0.15364 0.36875 0.15416 0.36759 0.15481 0.36667 C 0.15911 0.36181 0.15364 0.36782 0.15898 0.3625 C 0.1595 0.36204 0.16002 0.36111 0.16067 0.36065 C 0.16119 0.36018 0.16185 0.35995 0.16237 0.35949 C 0.16315 0.35903 0.16393 0.35833 0.16471 0.35741 C 0.16705 0.35532 0.1681 0.35347 0.17057 0.35231 C 0.172 0.35185 0.1733 0.35162 0.17474 0.35139 C 0.18034 0.35162 0.18606 0.35162 0.19179 0.35231 C 0.19244 0.35231 0.1931 0.35255 0.19349 0.35347 C 0.19869 0.3625 0.18867 0.35 0.19531 0.35949 C 0.19596 0.36042 0.19674 0.36088 0.19752 0.36157 C 0.19882 0.36829 0.197 0.36181 0.2 0.36574 C 0.20052 0.36643 0.20078 0.36782 0.20117 0.36875 C 0.20169 0.37014 0.20234 0.37153 0.20286 0.37292 C 0.20312 0.37384 0.20312 0.375 0.20351 0.37593 C 0.20377 0.37708 0.20429 0.37801 0.20455 0.37893 C 0.20507 0.38102 0.20573 0.38518 0.20573 0.38542 C 0.2056 0.39028 0.20573 0.3956 0.2052 0.40069 C 0.20481 0.4044 0.20364 0.40393 0.20234 0.40486 C 0.19713 0.4088 0.20234 0.40556 0.19817 0.40787 L 0.16185 0.40694 C 0.16119 0.40694 0.16067 0.40602 0.16015 0.40602 C 0.15729 0.40532 0.15455 0.40532 0.15195 0.40486 C 0.14791 0.4037 0.14739 0.4037 0.1431 0.40185 C 0.14257 0.40162 0.14192 0.40093 0.14127 0.40069 C 0.13281 0.39745 0.13789 0.40023 0.13372 0.39768 C 0.12942 0.39838 0.12487 0.39768 0.12083 0.39977 C 0.11927 0.40046 0.11875 0.4044 0.11731 0.40602 L 0.11549 0.40787 C 0.1151 0.40903 0.11471 0.41018 0.11432 0.41111 C 0.11289 0.41412 0.11263 0.41412 0.1108 0.4162 C 0.10872 0.42338 0.1108 0.41759 0.10781 0.42338 C 0.10247 0.43449 0.11159 0.41806 0.1026 0.43356 L 0.10026 0.43773 C 0.09961 0.43866 0.09922 0.44028 0.09843 0.44074 C 0.09492 0.44282 0.09869 0.44028 0.09505 0.44398 C 0.0931 0.4456 0.09088 0.44699 0.08919 0.44931 C 0.08802 0.45069 0.08711 0.45324 0.08567 0.45324 L 0.07448 0.4544 C 0.06588 0.45393 0.05729 0.45417 0.04869 0.45324 C 0.04765 0.45324 0.04674 0.45162 0.04583 0.45139 C 0.04453 0.45069 0.04297 0.45069 0.04166 0.45023 C 0.03802 0.44815 0.04114 0.44977 0.0345 0.44815 C 0.03242 0.44768 0.03086 0.44699 0.02877 0.44583 C 0.02825 0.4456 0.0276 0.44514 0.02708 0.44491 C 0.02617 0.44398 0.02552 0.44259 0.02461 0.4419 C 0.02356 0.44074 0.02226 0.44051 0.02122 0.43981 C 0.02057 0.43935 0.01992 0.43935 0.0194 0.43866 L 0.01757 0.43681 C 0.01549 0.43704 0.01328 0.43657 0.01119 0.43773 C 0.01015 0.43819 0.00976 0.44259 0.00937 0.44398 C 0.00768 0.45 0.00781 0.44491 0.00468 0.45324 C 0.00325 0.45741 0.00429 0.45602 0.00169 0.45741 C 0.00091 0.45949 0.00078 0.46273 -0.00052 0.46366 C -0.0017 0.46435 -0.003 0.46435 -0.00404 0.46574 C -0.00677 0.46875 -0.00482 0.46713 -0.00821 0.46875 C -0.00873 0.46898 -0.00938 0.46968 -0.0099 0.46968 C -0.01341 0.47037 -0.01693 0.47037 -0.02045 0.47083 C -0.02084 0.47176 -0.0211 0.47315 -0.02162 0.47384 C -0.02162 0.47407 -0.028 0.48079 -0.02982 0.48194 C -0.03125 0.48287 -0.03269 0.48333 -0.03399 0.48403 C -0.03477 0.48518 -0.03542 0.48634 -0.03633 0.48727 C -0.03685 0.48773 -0.04128 0.48912 -0.04167 0.48935 C -0.0431 0.48981 -0.04466 0.49051 -0.04623 0.4912 C -0.06719 0.49005 -0.06355 0.48958 -0.08855 0.4912 C -0.09024 0.49143 -0.09206 0.4919 -0.09375 0.49236 C -0.09571 0.49768 -0.09401 0.49421 -0.09844 0.49838 C -0.10039 0.50069 -0.10287 0.50463 -0.1043 0.50694 C -0.10756 0.51204 -0.10508 0.50856 -0.10847 0.51713 C -0.10886 0.51829 -0.10964 0.51921 -0.11016 0.52014 C -0.11159 0.52778 -0.10938 0.51782 -0.11381 0.52847 C -0.11433 0.52986 -0.11446 0.53194 -0.11485 0.53356 C -0.11524 0.53472 -0.11563 0.53565 -0.11602 0.53657 C -0.11589 0.54444 -0.11576 0.55255 -0.1155 0.56042 C -0.11537 0.5625 -0.11524 0.56458 -0.11485 0.56667 C -0.11472 0.56806 -0.1142 0.56944 -0.11381 0.57083 C -0.1125 0.57431 -0.11146 0.57593 -0.10964 0.57893 C -0.10938 0.5794 -0.10482 0.58634 -0.10365 0.58704 C -0.10196 0.58866 -0.10026 0.59005 -0.09844 0.5912 C -0.09753 0.5919 -0.09636 0.5919 -0.09545 0.59236 C -0.09375 0.59306 -0.09206 0.59421 -0.09024 0.59537 C -0.08868 0.5963 -0.08711 0.59768 -0.08555 0.59838 C -0.08282 0.59977 -0.08021 0.60046 -0.07735 0.60185 L -0.04336 0.60046 C -0.04089 0.60023 -0.03855 0.59768 -0.03633 0.5963 C -0.03438 0.59537 -0.03256 0.59398 -0.03034 0.59329 C -0.02045 0.58981 -0.02461 0.59097 -0.0181 0.58912 C -0.01641 0.58819 -0.01459 0.58727 -0.01276 0.58611 C -0.01224 0.58565 -0.01172 0.58449 -0.01107 0.58403 C -0.00964 0.58287 -0.00808 0.58194 -0.00651 0.58102 C -0.00404 0.57963 -0.0017 0.57824 0.00052 0.57685 C 0.00273 0.57569 0.00442 0.57477 0.00651 0.57268 C 0.00729 0.57199 0.00794 0.5706 0.00872 0.56968 C 0.00989 0.56852 0.01132 0.56782 0.01237 0.56667 C 0.01315 0.56574 0.0138 0.56435 0.01471 0.56366 C 0.01601 0.56227 0.01744 0.56157 0.01888 0.56042 C 0.01953 0.55995 0.01992 0.5588 0.02057 0.55833 C 0.02278 0.55694 0.02526 0.55625 0.0276 0.55532 C 0.03724 0.54838 0.02317 0.55903 0.03346 0.54907 C 0.0345 0.54792 0.03593 0.54768 0.03698 0.54699 C 0.047 0.53912 0.0388 0.54375 0.04687 0.53981 C 0.04726 0.53866 0.04752 0.5375 0.04804 0.53657 C 0.05234 0.53102 0.05026 0.53518 0.05338 0.53264 C 0.05442 0.53171 0.05534 0.53032 0.05625 0.5294 C 0.0569 0.52893 0.05742 0.52893 0.05807 0.52847 C 0.06185 0.52569 0.06224 0.52546 0.06562 0.52222 C 0.06888 0.5169 0.06588 0.52106 0.07044 0.51713 C 0.07135 0.5162 0.07239 0.51505 0.0733 0.51412 C 0.07382 0.51343 0.07435 0.5125 0.075 0.51204 C 0.07578 0.51157 0.07669 0.51134 0.07747 0.51111 C 0.07799 0.51065 0.07864 0.51042 0.07916 0.50995 C 0.08099 0.51042 0.08476 0.51065 0.08685 0.51204 C 0.09427 0.5169 0.08489 0.51134 0.09088 0.5162 C 0.09192 0.51713 0.09336 0.51759 0.0944 0.51829 C 0.09609 0.52708 0.09336 0.51528 0.09739 0.52222 C 0.09791 0.52338 0.09739 0.52523 0.09791 0.52639 C 0.09843 0.52755 0.09948 0.52778 0.10026 0.52847 C 0.10169 0.52986 0.10286 0.53148 0.10377 0.53356 C 0.10468 0.53542 0.10507 0.53796 0.10612 0.53981 C 0.10768 0.54259 0.10794 0.54259 0.10911 0.54583 C 0.10976 0.54768 0.11054 0.55162 0.11145 0.55324 C 0.11198 0.55417 0.11263 0.55463 0.11315 0.55532 C 0.11354 0.55648 0.1138 0.55764 0.11432 0.55833 C 0.11575 0.56088 0.11653 0.56065 0.11849 0.56157 C 0.12265 0.56366 0.11705 0.56157 0.12317 0.56366 C 0.12734 0.56319 0.13138 0.56343 0.13554 0.5625 C 0.13619 0.56227 0.13659 0.56111 0.13724 0.56042 C 0.13854 0.55926 0.14036 0.55833 0.14192 0.55741 C 0.1427 0.55648 0.14349 0.55509 0.14427 0.5544 C 0.1457 0.55278 0.14882 0.55 0.14882 0.55046 C 0.15286 0.54306 0.15091 0.54468 0.15416 0.54282 C 0.15547 0.54051 0.15612 0.53912 0.15768 0.53773 C 0.15833 0.53727 0.15898 0.53704 0.1595 0.53657 C 0.16159 0.5331 0.16119 0.53194 0.16471 0.53449 C 0.16601 0.53565 0.16836 0.53866 0.16836 0.53889 C 0.16914 0.54074 0.17005 0.54259 0.17057 0.54491 C 0.17096 0.5463 0.17122 0.54792 0.17174 0.54907 C 0.17278 0.55093 0.17409 0.55185 0.17539 0.55324 C 0.17591 0.55393 0.17656 0.5544 0.17708 0.55532 C 0.17773 0.55648 0.17812 0.55764 0.17877 0.55833 C 0.17929 0.55903 0.17994 0.55903 0.1806 0.55949 C 0.18125 0.57431 0.17864 0.57407 0.18593 0.57176 C 0.18645 0.57153 0.18698 0.57106 0.18763 0.57083 C 0.18802 0.56898 0.18841 0.56736 0.1888 0.56551 C 0.18893 0.56458 0.1888 0.56273 0.18932 0.5625 C 0.19036 0.56204 0.19544 0.56412 0.197 0.56458 C 0.19804 0.56597 0.19987 0.56806 0.20117 0.56875 C 0.20351 0.56991 0.2125 0.5706 0.21341 0.57083 C 0.22174 0.57199 0.21875 0.57222 0.22929 0.57268 L 0.2569 0.57384 C 0.26471 0.57616 0.25716 0.57315 0.26211 0.57685 C 0.26315 0.57778 0.26432 0.57824 0.26562 0.57893 L 0.26914 0.58102 C 0.26992 0.58148 0.27239 0.5831 0.2733 0.5831 C 0.27343 0.5831 0.2733 0.58241 0.2733 0.58194 L 0.2733 0.58218 " pathEditMode="relative" rAng="0" ptsTypes="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p:cBhvr>
                                        <p:cTn id="10" dur="13000" fill="hold"/>
                                        <p:tgtEl>
                                          <p:spTgt spid="21"/>
                                        </p:tgtEl>
                                        <p:attrNameLst>
                                          <p:attrName>ppt_x</p:attrName>
                                          <p:attrName>ppt_y</p:attrName>
                                        </p:attrNameLst>
                                      </p:cBhvr>
                                      <p:rCtr x="7201" y="26736"/>
                                    </p:animMotion>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0.01784 0.00439 L -0.01784 0.00439 C -0.01771 0.0081 -0.01758 0.01203 -0.01732 0.01574 C -0.01719 0.01689 -0.01706 0.01805 -0.01667 0.01875 C -0.01627 0.01967 -0.01549 0.0199 -0.01497 0.02083 C -0.01432 0.02199 -0.0138 0.02361 -0.01328 0.025 C -0.01276 0.02754 -0.01237 0.02986 -0.01146 0.03217 C -0.01107 0.03333 -0.01042 0.03426 -0.00976 0.03518 C -0.00963 0.03703 -0.00963 0.03865 -0.00924 0.04027 C -0.00846 0.04398 -0.00716 0.04699 -0.00638 0.05069 L -0.00456 0.05787 C -0.00443 0.06018 -0.0043 0.0625 -0.00404 0.06504 C -0.00391 0.06597 -0.00377 0.06713 -0.00338 0.06805 C -0.00299 0.06898 -0.00234 0.06944 -0.00169 0.07013 C -0.00052 0.07615 -0.00208 0.07037 0.00117 0.07523 C 0.00169 0.07592 0.00169 0.07754 0.00234 0.07824 C 0.00339 0.07939 0.00469 0.07963 0.00586 0.08032 C 0.00638 0.08078 0.0069 0.08101 0.00755 0.08148 C 0.00846 0.08194 0.00938 0.08287 0.01042 0.08333 C 0.0112 0.08379 0.01198 0.08402 0.01276 0.08449 C 0.01367 0.08541 0.01445 0.08726 0.01563 0.0875 C 0.01784 0.08796 0.02031 0.0875 0.02253 0.08657 C 0.02344 0.08611 0.02409 0.08449 0.02487 0.08333 C 0.02656 0.08078 0.02656 0.08032 0.02774 0.07731 C 0.02904 0.0699 0.02708 0.0787 0.03008 0.07106 C 0.03034 0.07013 0.03034 0.06898 0.0306 0.06805 C 0.03086 0.06689 0.03138 0.06597 0.03177 0.06504 C 0.03216 0.06365 0.03229 0.06203 0.03294 0.06088 C 0.03346 0.05972 0.03451 0.05949 0.03516 0.05879 C 0.0362 0.05787 0.03711 0.05671 0.03815 0.05578 C 0.03828 0.05463 0.03828 0.05324 0.03867 0.05254 C 0.04063 0.04953 0.04271 0.0493 0.04505 0.04861 C 0.04557 0.04791 0.04609 0.04699 0.04675 0.04652 C 0.04857 0.04513 0.05065 0.04421 0.05248 0.04351 C 0.05482 0.04375 0.05716 0.04398 0.05951 0.04444 C 0.06003 0.04467 0.06081 0.04467 0.0612 0.04537 C 0.06745 0.05671 0.05938 0.04652 0.06458 0.05254 C 0.06498 0.0537 0.0655 0.05463 0.06576 0.05578 C 0.06628 0.0574 0.06641 0.05926 0.06693 0.06088 C 0.06732 0.0618 0.0681 0.06226 0.06875 0.06296 C 0.06927 0.06458 0.06966 0.06666 0.07044 0.06805 C 0.07083 0.06875 0.07175 0.06828 0.07214 0.06898 C 0.07461 0.07338 0.07175 0.07314 0.075 0.07615 C 0.07604 0.07731 0.07852 0.07824 0.07852 0.07824 C 0.07891 0.07939 0.07917 0.08055 0.07969 0.08148 C 0.08138 0.08449 0.08255 0.08333 0.0849 0.08541 C 0.08763 0.08796 0.08633 0.08703 0.08893 0.08865 C 0.09076 0.08796 0.09284 0.08773 0.09466 0.08657 C 0.09857 0.08402 0.09609 0.08125 0.09818 0.07523 L 0.10039 0.06805 C 0.10169 0.05879 0.1 0.06967 0.10274 0.05879 C 0.10547 0.04791 0.10208 0.05694 0.1056 0.04861 C 0.10573 0.04768 0.10651 0.04051 0.10677 0.03935 C 0.10716 0.0375 0.10794 0.03588 0.10846 0.03426 C 0.10912 0.03194 0.10951 0.02916 0.11029 0.02708 C 0.11094 0.02476 0.1125 0.02314 0.11367 0.02199 C 0.11432 0.02013 0.11471 0.01828 0.11537 0.01666 C 0.11784 0.01157 0.11823 0.01134 0.12057 0.00856 C 0.12123 0.00694 0.12188 0.00509 0.1224 0.00347 C 0.1237 -0.00116 0.12201 0.00162 0.12409 -0.00278 C 0.12539 -0.00556 0.12643 -0.00672 0.12813 -0.0088 C 0.12956 -0.01621 0.12748 -0.00695 0.13216 -0.01806 C 0.13333 -0.02084 0.13451 -0.02338 0.13568 -0.02639 C 0.13594 -0.02732 0.13633 -0.02848 0.13672 -0.0294 C 0.13724 -0.03033 0.13802 -0.03079 0.13854 -0.03149 C 0.13919 -0.03241 0.13945 -0.03403 0.14024 -0.03449 C 0.14128 -0.03542 0.14258 -0.03519 0.14375 -0.03565 C 0.14427 -0.03635 0.14479 -0.0375 0.14544 -0.0375 C 0.14948 -0.0375 0.15352 -0.03704 0.15755 -0.03565 C 0.1582 -0.03542 0.15833 -0.03357 0.15873 -0.03241 C 0.16068 -0.02616 0.15873 -0.03033 0.16159 -0.02524 C 0.16263 -0.01412 0.16146 -0.02408 0.16393 -0.01204 C 0.16419 -0.01065 0.16419 -0.00926 0.16445 -0.00787 C 0.16484 -0.00602 0.16524 -0.0044 0.16563 -0.00278 C 0.16628 0.00046 0.16602 0.00277 0.16732 0.00555 C 0.16784 0.00648 0.16849 0.00694 0.16914 0.0074 C 0.16953 0.00902 0.17057 0.01319 0.17136 0.01458 C 0.17188 0.01551 0.17253 0.01597 0.17318 0.01666 C 0.17331 0.01782 0.17331 0.01898 0.1737 0.0199 C 0.17578 0.02476 0.17656 0.02523 0.17891 0.02801 L 0.18581 0.02592 C 0.18672 0.02569 0.18776 0.02546 0.18867 0.025 C 0.18958 0.0243 0.19323 0.01898 0.19336 0.01875 C 0.19779 0.01412 0.19649 0.01713 0.20078 0.01365 C 0.20182 0.01273 0.20274 0.01157 0.20365 0.01064 C 0.20495 0.00949 0.20638 0.00879 0.20768 0.0074 C 0.20833 0.00694 0.20886 0.00601 0.20951 0.00555 C 0.21016 0.00486 0.21419 0.0037 0.21471 0.00347 C 0.21524 0.00277 0.21589 0.00208 0.21641 0.00138 C 0.21797 -0.0007 0.21914 -0.0044 0.22096 -0.00487 L 0.225 -0.00579 C 0.22643 -0.00695 0.22774 -0.00787 0.22904 -0.0088 C 0.22982 -0.00949 0.2306 -0.01042 0.23138 -0.01088 C 0.23333 -0.01204 0.23425 -0.01158 0.23607 -0.01297 C 0.23698 -0.01389 0.23789 -0.01528 0.23893 -0.01598 C 0.24453 -0.02107 0.23945 -0.01551 0.24349 -0.02014 C 0.24375 -0.01922 0.24362 -0.01783 0.24414 -0.01713 C 0.24636 -0.01297 0.25026 -0.02176 0.25104 -0.02223 C 0.25573 -0.02524 0.26068 -0.02639 0.2655 -0.02848 C 0.26719 -0.02917 0.26901 -0.0294 0.27057 -0.03033 L 0.27578 -0.03357 C 0.27982 -0.03287 0.2832 -0.03357 0.28685 -0.03033 C 0.28763 -0.02963 0.28828 -0.02824 0.28906 -0.02732 C 0.28971 -0.02662 0.29024 -0.02593 0.29089 -0.02524 C 0.29141 -0.02477 0.29193 -0.02454 0.29258 -0.02431 C 0.29935 -0.01227 0.28737 -0.03334 0.29714 -0.01713 C 0.29896 -0.01412 0.30234 -0.00787 0.30234 -0.00787 C 0.30378 -0.00047 0.30182 -0.00996 0.30469 -0.0007 C 0.30521 0.00092 0.30547 0.00277 0.30586 0.00439 C 0.30599 0.00601 0.30638 0.01319 0.30703 0.01574 C 0.30729 0.01689 0.30781 0.01782 0.3082 0.01875 C 0.30794 0.02916 0.30781 0.03935 0.30755 0.04953 C 0.30742 0.05277 0.30742 0.05578 0.30703 0.05879 C 0.30625 0.06481 0.30495 0.07037 0.30404 0.07615 C 0.30274 0.08541 0.30456 0.0743 0.30117 0.08865 C 0.29961 0.0956 0.30208 0.09004 0.29896 0.09583 C 0.29831 0.09814 0.29792 0.10069 0.29714 0.10301 C 0.29675 0.10416 0.29583 0.10463 0.29544 0.10601 C 0.29258 0.11504 0.29609 0.10995 0.29258 0.11412 C 0.2918 0.1162 0.29154 0.11967 0.29024 0.12037 C 0.28607 0.12291 0.28802 0.12199 0.28451 0.12338 C 0.27721 0.12199 0.27253 0.12245 0.26602 0.11736 C 0.25833 0.11111 0.25417 0.10509 0.24818 0.09467 C 0.24349 0.0868 0.2388 0.07893 0.2349 0.07013 C 0.23177 0.06319 0.23346 0.06643 0.22969 0.06088 C 0.22852 0.06111 0.22721 0.06088 0.22617 0.0618 C 0.22565 0.0625 0.22604 0.06412 0.22565 0.06504 C 0.225 0.06597 0.22409 0.06643 0.22331 0.06689 C 0.22175 0.07569 0.22422 0.06365 0.22096 0.07314 C 0.21471 0.09189 0.22292 0.07176 0.21758 0.08449 C 0.21719 0.0868 0.2168 0.08935 0.21641 0.09166 C 0.21602 0.09375 0.2155 0.0956 0.21524 0.09768 C 0.21458 0.10254 0.21354 0.11203 0.21354 0.11203 C 0.21328 0.11666 0.21315 0.12106 0.21289 0.12546 C 0.21276 0.12916 0.21289 0.1331 0.21237 0.1368 C 0.21211 0.13842 0.2112 0.13935 0.21068 0.14097 C 0.21003 0.14259 0.20964 0.14467 0.20886 0.14606 C 0.20807 0.14745 0.2069 0.14791 0.20599 0.14907 C 0.20313 0.15231 0.20534 0.15069 0.20078 0.15208 C 0.19961 0.15277 0.19857 0.15416 0.1974 0.15416 C 0.17813 0.15486 0.17956 0.15486 0.16849 0.15208 C 0.16732 0.15138 0.16628 0.15069 0.16511 0.15 C 0.16393 0.14953 0.16263 0.14976 0.16159 0.14907 C 0.16016 0.14814 0.15886 0.14629 0.15755 0.1449 C 0.15638 0.14398 0.15521 0.14282 0.15404 0.14189 C 0.15195 0.14027 0.14688 0.13634 0.14479 0.13564 L 0.13789 0.13379 C 0.13711 0.1331 0.13646 0.13217 0.13568 0.13171 C 0.13451 0.13078 0.13333 0.13032 0.13216 0.12963 C 0.13164 0.12916 0.13099 0.12893 0.13047 0.12847 C 0.12565 0.12615 0.12774 0.12708 0.12409 0.12546 C 0.11914 0.12615 0.11406 0.12662 0.10912 0.12754 C 0.10807 0.12777 0.10573 0.12986 0.10508 0.13055 C 0.09805 0.13773 0.10156 0.13541 0.09753 0.13773 C 0.09662 0.13912 0.0957 0.14051 0.09466 0.14189 C 0.09297 0.14398 0.09102 0.1456 0.08945 0.14814 C 0.08815 0.15 0.08724 0.15301 0.08594 0.15532 C 0.08529 0.15648 0.08451 0.15717 0.08373 0.15833 C 0.08164 0.16388 0.08373 0.15972 0.07969 0.16342 C 0.07774 0.16527 0.07591 0.16782 0.07383 0.16967 L 0.07044 0.17268 C 0.06758 0.17222 0.06458 0.17268 0.06172 0.17152 C 0.06068 0.17129 0.0599 0.16944 0.05886 0.16851 C 0.05833 0.16805 0.05768 0.16782 0.05716 0.16759 C 0.05651 0.16643 0.05599 0.16551 0.05547 0.16435 C 0.05221 0.15949 0.05352 0.16319 0.05026 0.15625 C 0.04453 0.14444 0.04857 0.14953 0.04336 0.14398 C 0.03828 0.13263 0.04011 0.13726 0.0375 0.13055 C 0.03698 0.12777 0.03672 0.12546 0.03516 0.12338 C 0.03464 0.12268 0.03373 0.12268 0.03294 0.12245 C 0.03229 0.12176 0.0319 0.12037 0.03112 0.12037 C 0.02761 0.12013 0.0224 0.11921 0.01901 0.12338 C 0.01836 0.1243 0.01797 0.12546 0.01732 0.12638 C 0.01667 0.12754 0.01576 0.12847 0.01498 0.12963 C 0.01029 0.13796 0.0138 0.13287 0.01042 0.13981 C 0.00729 0.14606 0.00833 0.14351 0.00521 0.14814 C 0.00287 0.15138 0.00104 0.15601 -0.00169 0.15833 C -0.00325 0.15972 -0.00508 0.16018 -0.00638 0.1625 C -0.0069 0.16342 -0.00742 0.16458 -0.00807 0.16551 C -0.00924 0.16713 -0.01068 0.16782 -0.01211 0.16851 L -0.03633 0.16551 C -0.03763 0.16527 -0.03906 0.16504 -0.04036 0.16435 C -0.04987 0.15926 -0.02825 0.16597 -0.04609 0.16134 C -0.05273 0.15463 -0.04779 0.15902 -0.05651 0.15416 C -0.06641 0.14884 -0.06016 0.15069 -0.06862 0.14907 C -0.07279 0.14537 -0.06914 0.14814 -0.075 0.14606 C -0.07591 0.1456 -0.07917 0.14328 -0.07956 0.14282 C -0.08268 0.14097 -0.08255 0.14097 -0.08542 0.13981 C -0.09193 0.14027 -0.09844 0.13981 -0.10495 0.14097 C -0.10573 0.14097 -0.10625 0.14189 -0.10677 0.14282 C -0.10716 0.14375 -0.10716 0.1449 -0.10729 0.14606 C -0.10768 0.14838 -0.10807 0.15069 -0.10846 0.15324 C -0.10872 0.15509 -0.10885 0.15717 -0.10898 0.15926 C -0.10859 0.16504 -0.10885 0.17129 -0.10781 0.17685 C -0.10742 0.17916 -0.10586 0.18009 -0.10495 0.18194 C -0.10456 0.18287 -0.10443 0.18426 -0.10377 0.18495 C -0.10338 0.18564 -0.1026 0.18541 -0.10208 0.18611 C -0.09427 0.19305 -0.10364 0.18518 -0.09687 0.19213 C -0.09635 0.19259 -0.0957 0.19282 -0.09518 0.19328 C -0.08737 0.2037 -0.09883 0.18888 -0.08997 0.19838 C -0.08893 0.19953 -0.08815 0.20138 -0.08711 0.20231 C -0.08555 0.20393 -0.08164 0.20578 -0.08021 0.20648 C -0.07656 0.21088 -0.08047 0.20694 -0.07383 0.20949 C -0.07279 0.20995 -0.07187 0.21088 -0.07096 0.21157 C -0.0694 0.21157 -0.05495 0.21111 -0.05013 0.20949 C -0.04883 0.20926 -0.04752 0.2081 -0.04609 0.20763 C -0.04388 0.20648 -0.04154 0.20601 -0.03919 0.20555 C -0.03841 0.20486 -0.03776 0.20393 -0.03685 0.20347 C -0.0362 0.20301 -0.03529 0.20301 -0.03463 0.20231 C -0.03398 0.20185 -0.03346 0.20092 -0.03281 0.20046 C -0.03151 0.1993 -0.03008 0.19861 -0.02877 0.19722 C -0.02383 0.19236 -0.02917 0.19537 -0.02422 0.19328 L -0.01497 0.18402 L -0.00976 0.1787 C -0.00885 0.17685 -0.00807 0.1743 -0.0069 0.17268 C -0.00586 0.17129 -0.00338 0.1706 -0.00338 0.1706 C 0.00169 0.16157 -0.00065 0.16458 0.00287 0.16041 C 0.00326 0.15926 0.00352 0.1581 0.00404 0.15717 C 0.00859 0.15115 0.00833 0.15185 0.01211 0.15 C 0.01615 0.14305 0.01094 0.15115 0.01732 0.1449 C 0.02305 0.13935 0.01276 0.14328 0.0237 0.14097 C 0.02422 0.14051 0.02474 0.13981 0.02539 0.13981 C 0.03399 0.13981 0.03242 0.13912 0.03698 0.14189 C 0.03776 0.14282 0.03867 0.14375 0.03932 0.1449 C 0.03971 0.14583 0.03945 0.14722 0.03984 0.14814 C 0.0405 0.15 0.04141 0.15138 0.04219 0.15324 C 0.04518 0.16134 0.04128 0.1537 0.04505 0.16041 C 0.04518 0.16134 0.04531 0.1625 0.04557 0.16342 C 0.04753 0.16944 0.04805 0.1699 0.05078 0.17476 C 0.05104 0.17569 0.05104 0.17685 0.05143 0.17777 C 0.05469 0.18657 0.05156 0.17361 0.05482 0.18611 C 0.05781 0.19745 0.05508 0.1949 0.05886 0.19722 C 0.06068 0.20138 0.06081 0.20254 0.06354 0.20555 C 0.06406 0.20601 0.06458 0.20625 0.06524 0.20648 C 0.06641 0.20856 0.06784 0.21018 0.06875 0.21273 C 0.06901 0.21365 0.06914 0.21527 0.06979 0.21574 C 0.07396 0.21875 0.08255 0.22291 0.08255 0.22291 C 0.08815 0.22199 0.09375 0.22106 0.09922 0.2199 C 0.09987 0.21967 0.10039 0.21921 0.10104 0.21875 C 0.10156 0.21828 0.10221 0.21759 0.10274 0.21666 C 0.1043 0.21481 0.10612 0.21226 0.10729 0.20949 C 0.10794 0.20833 0.10833 0.20671 0.10912 0.20555 C 0.11094 0.20208 0.11211 0.20231 0.11432 0.1993 C 0.11953 0.19236 0.11211 0.20023 0.11836 0.19328 C 0.12175 0.18935 0.125 0.18518 0.12865 0.18194 C 0.1388 0.17291 0.13451 0.175 0.14076 0.17268 C 0.14141 0.17152 0.14193 0.17037 0.14258 0.16967 C 0.14401 0.16759 0.14609 0.16597 0.14779 0.16435 C 0.14987 0.15879 0.14766 0.16319 0.15182 0.16041 C 0.15248 0.15995 0.15287 0.15856 0.15352 0.15833 C 0.15534 0.15717 0.15742 0.15717 0.15925 0.15625 C 0.1612 0.15532 0.16315 0.15416 0.16511 0.15324 C 0.16875 0.15347 0.17253 0.15208 0.17604 0.15416 C 0.17761 0.15509 0.178 0.15879 0.17891 0.16134 C 0.18008 0.16481 0.18229 0.17152 0.18229 0.17152 C 0.18359 0.18032 0.1819 0.17152 0.18464 0.1787 C 0.18503 0.17963 0.18503 0.18101 0.18529 0.18194 C 0.18737 0.18935 0.18555 0.18009 0.1875 0.18912 C 0.18919 0.19652 0.18737 0.19444 0.1905 0.19629 C 0.19063 0.19722 0.19063 0.19838 0.19102 0.1993 C 0.19258 0.20393 0.19336 0.20463 0.19557 0.20763 C 0.19623 0.20833 0.19675 0.20902 0.1974 0.20949 C 0.19792 0.21018 0.19857 0.21018 0.19909 0.21064 C 0.19974 0.21111 0.20026 0.21203 0.20078 0.21273 C 0.20169 0.21342 0.20417 0.21435 0.20482 0.21481 C 0.20807 0.21435 0.21146 0.21458 0.21471 0.21365 C 0.21693 0.21296 0.21927 0.21018 0.22096 0.20763 C 0.22162 0.20648 0.22201 0.20532 0.22279 0.20439 C 0.22383 0.20324 0.22513 0.20254 0.22617 0.20138 C 0.22761 0.2 0.22891 0.19884 0.23021 0.19722 C 0.23112 0.19629 0.23177 0.19513 0.23255 0.19421 C 0.23346 0.19305 0.23451 0.19213 0.23542 0.1912 C 0.2362 0.19027 0.23685 0.18865 0.23776 0.18796 C 0.23867 0.18726 0.23971 0.1875 0.24063 0.18703 C 0.24128 0.1868 0.2418 0.18634 0.24232 0.18611 C 0.24453 0.18032 0.24258 0.18426 0.24753 0.17986 C 0.24818 0.17939 0.2487 0.17847 0.24935 0.17777 C 0.25 0.17708 0.25078 0.17638 0.25156 0.17569 C 0.25482 0.17615 0.2582 0.17615 0.26146 0.17685 C 0.26237 0.17685 0.26341 0.17708 0.26432 0.17777 C 0.26667 0.17939 0.2655 0.18032 0.26771 0.18287 C 0.26862 0.18379 0.26966 0.18426 0.27057 0.18495 C 0.27175 0.18703 0.2737 0.18842 0.27409 0.1912 C 0.27487 0.19652 0.27396 0.19444 0.27643 0.19722 C 0.27656 0.19861 0.27682 0.2 0.27695 0.20138 C 0.27708 0.20231 0.27748 0.20347 0.27761 0.20439 C 0.27865 0.21365 0.27734 0.20763 0.2793 0.21481 C 0.2793 0.21504 0.27969 0.23958 0.27813 0.24861 C 0.27748 0.25254 0.27682 0.25463 0.27526 0.25787 C 0.27383 0.26064 0.27253 0.26412 0.27057 0.26597 C 0.26966 0.26713 0.26875 0.26805 0.26771 0.26898 C 0.26719 0.26967 0.26654 0.27037 0.26602 0.27106 C 0.26524 0.27222 0.26458 0.27338 0.26367 0.2743 C 0.26276 0.27523 0.25977 0.27592 0.25912 0.27615 C 0.25677 0.2824 0.25768 0.28194 0.25039 0.27824 C 0.24922 0.27777 0.24857 0.27546 0.24753 0.2743 C 0.24701 0.27361 0.24636 0.27361 0.24583 0.27314 C 0.24024 0.26828 0.24544 0.27222 0.24063 0.26713 C 0.23958 0.26574 0.23828 0.26504 0.23711 0.26388 C 0.2362 0.26296 0.23529 0.26203 0.23425 0.26088 C 0.22982 0.25578 0.22865 0.25393 0.22448 0.25069 C 0.22396 0.25023 0.22331 0.25 0.22279 0.24953 C 0.22201 0.24861 0.22123 0.24745 0.22044 0.24652 C 0.21953 0.24537 0.21836 0.24467 0.21758 0.24351 C 0.21628 0.24166 0.2155 0.23888 0.21406 0.23726 C 0.21315 0.23634 0.21224 0.23518 0.2112 0.23426 C 0.21068 0.23379 0.21003 0.23356 0.20951 0.2331 C 0.20846 0.23217 0.20755 0.23101 0.20664 0.23009 C 0.20156 0.22569 0.20586 0.22986 0.20143 0.22708 C 0.19596 0.22338 0.203 0.22592 0.19505 0.22384 C 0.18412 0.22523 0.18776 0.22037 0.18464 0.22801 C 0.18412 0.22939 0.18346 0.23078 0.18294 0.23217 C 0.18268 0.23564 0.18281 0.23912 0.18229 0.24236 C 0.18216 0.24398 0.18138 0.24513 0.18125 0.24652 C 0.18086 0.24953 0.18086 0.25277 0.1806 0.25578 C 0.18047 0.2574 0.18021 0.25926 0.18008 0.26088 C 0.17969 0.26458 0.1793 0.26851 0.17891 0.27222 C 0.17878 0.27314 0.17852 0.27407 0.17826 0.27523 C 0.17787 0.27824 0.17761 0.28148 0.17721 0.28449 C 0.17695 0.28588 0.17669 0.28726 0.17656 0.28865 C 0.17643 0.29027 0.1763 0.29189 0.17604 0.29375 C 0.17565 0.29629 0.175 0.29838 0.17422 0.30092 C 0.1737 0.30254 0.17305 0.30416 0.17253 0.30601 C 0.17057 0.31342 0.17279 0.31134 0.16966 0.31319 C 0.16537 0.32083 0.16784 0.31898 0.16276 0.32037 C 0.16198 0.32106 0.1612 0.32176 0.16042 0.32245 C 0.15951 0.32338 0.15859 0.325 0.15755 0.32546 C 0.15612 0.32638 0.15443 0.32615 0.15287 0.32662 C 0.15195 0.32731 0.15104 0.32847 0.15 0.32847 C 0.14492 0.32893 0.14271 0.32801 0.13854 0.32662 C 0.13776 0.32546 0.13711 0.3243 0.1362 0.32338 C 0.11823 0.3074 0.13464 0.32314 0.12057 0.31226 C 0.11615 0.30856 0.11172 0.30463 0.10729 0.30092 C 0.10651 0.30023 0.10586 0.2993 0.10508 0.29884 C 0.10404 0.29814 0.10313 0.29745 0.10221 0.29676 C 0.10143 0.29629 0.10052 0.29629 0.09987 0.29583 C 0.0987 0.2949 0.09753 0.29351 0.09636 0.29259 C 0.0957 0.29213 0.09284 0.29004 0.0918 0.28958 C 0.09076 0.28912 0.08984 0.28888 0.08893 0.28865 C 0.08529 0.28426 0.08919 0.28842 0.08425 0.28541 C 0.07761 0.28148 0.08763 0.28495 0.07787 0.2824 C 0.07734 0.28217 0.07682 0.28148 0.07617 0.28148 C 0.07344 0.28148 0.07083 0.28194 0.0681 0.2824 C 0.06745 0.28263 0.06693 0.2831 0.06641 0.28333 C 0.06537 0.28379 0.06445 0.28402 0.06354 0.28449 C 0.06094 0.29143 0.06393 0.28472 0.06055 0.28865 C 0.0599 0.28935 0.05951 0.29074 0.05886 0.29166 C 0.0582 0.29282 0.05729 0.29375 0.05651 0.29467 C 0.05456 0.3 0.05625 0.29652 0.05248 0.30092 C 0.05169 0.30185 0.05104 0.30324 0.05026 0.30393 C 0.04935 0.30463 0.04831 0.30463 0.0474 0.30509 C 0.04479 0.30717 0.04115 0.31064 0.03867 0.31226 C 0.03776 0.31273 0.03672 0.31296 0.03581 0.31319 C 0.028 0.32361 0.03945 0.30902 0.0306 0.31828 C 0.02956 0.31944 0.02878 0.32129 0.02774 0.32245 C 0.02721 0.32291 0.02656 0.32291 0.02604 0.32338 C 0.02539 0.32407 0.02487 0.32476 0.02422 0.32546 C 0.02383 0.32662 0.0237 0.32801 0.02305 0.32847 C 0.02214 0.32963 0.01966 0.33055 0.01966 0.33055 C 0.01901 0.33171 0.01862 0.33287 0.01797 0.33379 C 0.01589 0.33634 0.01484 0.3368 0.01276 0.33888 C 0.01029 0.3412 0.0099 0.34213 0.00755 0.34398 C 0.00573 0.34537 0.00508 0.34513 0.00287 0.34606 C 0.00156 0.34652 0.00026 0.34745 -0.00117 0.34814 C -0.00195 0.34838 -0.0026 0.34884 -0.00338 0.34907 C -0.00456 0.34884 -0.00586 0.34884 -0.0069 0.34814 C -0.00781 0.34745 -0.00846 0.34606 -0.00924 0.3449 C -0.01601 0.33379 -0.01146 0.33958 -0.01549 0.33472 C -0.01588 0.33379 -0.01627 0.33263 -0.01667 0.33171 C -0.01732 0.32986 -0.01771 0.32801 -0.01849 0.32662 C -0.01888 0.32546 -0.01966 0.32453 -0.02018 0.32338 C -0.02083 0.32222 -0.02122 0.3206 -0.02187 0.31944 C -0.02331 0.31643 -0.02474 0.31319 -0.02656 0.31111 C -0.02708 0.31041 -0.02773 0.30995 -0.02825 0.30902 C -0.02956 0.30671 -0.03242 0.29884 -0.03398 0.29791 L -0.03581 0.29676 C -0.03633 0.29537 -0.03672 0.29375 -0.0375 0.29259 C -0.03815 0.29189 -0.03906 0.29213 -0.03984 0.29166 C -0.04036 0.29143 -0.04088 0.29097 -0.04154 0.29074 C -0.04609 0.29097 -0.05078 0.29097 -0.05534 0.29166 C -0.05612 0.29166 -0.0569 0.29213 -0.05768 0.29259 C -0.05846 0.29328 -0.05924 0.29398 -0.06002 0.29467 C -0.06094 0.2956 -0.06185 0.29676 -0.06289 0.29791 C -0.06497 0.30231 -0.06523 0.30393 -0.0681 0.30694 C -0.07057 0.30995 -0.072 0.30995 -0.07435 0.31319 C -0.08047 0.32176 -0.07461 0.31458 -0.07904 0.32338 C -0.08021 0.32592 -0.08216 0.32731 -0.08359 0.32847 C -0.08437 0.33101 -0.08502 0.33356 -0.08594 0.33564 C -0.08646 0.33703 -0.08711 0.33773 -0.08763 0.33888 C -0.08828 0.34004 -0.0888 0.34166 -0.08945 0.34282 C -0.09075 0.35023 -0.08945 0.34838 -0.09232 0.35023 C -0.09245 0.35115 -0.09245 0.35254 -0.09284 0.35324 C -0.09349 0.35416 -0.0944 0.35439 -0.09518 0.35532 C -0.10078 0.36088 -0.09336 0.35439 -0.0987 0.35833 C -0.09948 0.35902 -0.10013 0.35995 -0.10091 0.36041 C -0.10286 0.36111 -0.10482 0.36111 -0.10677 0.36134 C -0.11237 0.36805 -0.10286 0.35763 -0.1194 0.36458 C -0.12005 0.36481 -0.11875 0.36666 -0.11823 0.36759 C -0.11549 0.37314 -0.1151 0.37361 -0.11185 0.37685 C -0.11081 0.37777 -0.1095 0.3787 -0.10846 0.37986 C -0.10703 0.38148 -0.10586 0.38356 -0.10443 0.38495 C -0.10104 0.38842 -0.09739 0.39074 -0.09401 0.39421 C -0.0931 0.39513 -0.09206 0.39629 -0.09114 0.39722 C -0.09036 0.39814 -0.08971 0.39953 -0.0888 0.40046 C -0.0875 0.40162 -0.0862 0.40254 -0.08476 0.40347 C -0.08255 0.40949 -0.08476 0.40463 -0.07956 0.40972 C -0.07838 0.41088 -0.07734 0.41273 -0.07617 0.41365 C -0.07526 0.41435 -0.07422 0.41435 -0.07331 0.41481 C -0.06627 0.41805 -0.0737 0.41597 -0.06458 0.41782 C -0.06341 0.41851 -0.06237 0.4199 -0.0612 0.4199 C -0.0444 0.4199 -0.04648 0.4206 -0.03802 0.41689 C -0.0362 0.41458 -0.03385 0.41203 -0.03281 0.40856 C -0.03242 0.40717 -0.03216 0.40578 -0.03177 0.40439 C -0.02995 0.40023 -0.03021 0.40254 -0.02825 0.3993 C -0.02708 0.39745 -0.02591 0.39513 -0.02474 0.39328 C -0.02422 0.39213 -0.02357 0.39143 -0.02305 0.39004 C -0.02266 0.38912 -0.02239 0.38773 -0.02187 0.38703 C -0.02148 0.38634 -0.0207 0.38634 -0.02018 0.38611 C -0.01562 0.37801 -0.02148 0.38773 -0.01614 0.38078 C -0.01549 0.38009 -0.01497 0.3787 -0.01445 0.37777 C -0.01393 0.37708 -0.01328 0.37638 -0.01263 0.37569 C -0.01185 0.375 -0.00937 0.37407 -0.00859 0.37361 C -0.0082 0.37268 -0.00807 0.37129 -0.00742 0.3706 C -0.00638 0.36967 -0.00521 0.36967 -0.00404 0.36967 C -0.00013 0.36967 0.00365 0.37037 0.00755 0.3706 C 0.00886 0.37106 0.01029 0.37106 0.01159 0.37176 C 0.01237 0.37199 0.01302 0.37338 0.01393 0.37361 C 0.01498 0.3743 0.01615 0.3743 0.01732 0.37476 C 0.0181 0.375 0.01888 0.37546 0.01966 0.37569 C 0.02123 0.38402 0.01888 0.3743 0.02201 0.37986 C 0.02253 0.38101 0.02266 0.38263 0.02305 0.38402 C 0.02357 0.38518 0.02422 0.38611 0.02487 0.38703 C 0.02669 0.39537 0.025 0.38958 0.02774 0.39513 C 0.02839 0.39652 0.02878 0.39814 0.02943 0.3993 C 0.03216 0.40463 0.03346 0.40694 0.03633 0.41064 C 0.03802 0.41273 0.03945 0.41643 0.04154 0.41689 L 0.04623 0.41782 C 0.04675 0.41805 0.04727 0.41875 0.04792 0.41875 C 0.05912 0.41875 0.0582 0.41898 0.06524 0.41689 C 0.06576 0.4162 0.06628 0.41527 0.06693 0.41481 C 0.06745 0.41435 0.06823 0.41435 0.06875 0.41365 C 0.07109 0.41064 0.07305 0.40625 0.07565 0.40347 C 0.07656 0.40254 0.07761 0.40162 0.07852 0.40046 C 0.07917 0.39953 0.07956 0.39814 0.08021 0.39722 C 0.08125 0.39606 0.08255 0.39537 0.08373 0.39421 C 0.08451 0.39328 0.08516 0.39213 0.08594 0.3912 C 0.08698 0.39004 0.08802 0.38935 0.08893 0.38796 C 0.08958 0.38726 0.08998 0.38588 0.09063 0.38495 C 0.09258 0.38194 0.09544 0.37916 0.09753 0.37685 C 0.09792 0.37569 0.09831 0.37476 0.0987 0.37361 C 0.10039 0.37013 0.10143 0.36944 0.10391 0.36643 L 0.1056 0.36458 C 0.10768 0.35879 0.1056 0.36365 0.10846 0.35926 C 0.11498 0.34976 0.10599 0.3618 0.11198 0.35416 C 0.11276 0.35324 0.11341 0.35185 0.11432 0.35115 C 0.11511 0.35046 0.11615 0.35046 0.11719 0.35023 C 0.12149 0.34236 0.11602 0.35092 0.12123 0.34606 C 0.12266 0.34467 0.1237 0.34213 0.12526 0.34097 C 0.1263 0.34004 0.12761 0.34027 0.12865 0.33981 C 0.12969 0.33958 0.1306 0.33912 0.13164 0.33888 C 0.13216 0.33819 0.13255 0.3368 0.13333 0.3368 C 0.13477 0.3368 0.1362 0.33726 0.13737 0.33888 C 0.13841 0.34027 0.1388 0.34305 0.13971 0.3449 C 0.14024 0.34629 0.14089 0.34768 0.14141 0.34907 C 0.1418 0.35 0.14219 0.35115 0.14258 0.35208 C 0.1431 0.35393 0.14362 0.35578 0.14427 0.3574 C 0.14479 0.35856 0.14557 0.35926 0.14596 0.36041 C 0.14662 0.36203 0.14714 0.36388 0.14779 0.36551 C 0.14805 0.36643 0.14857 0.36759 0.14883 0.36851 C 0.14935 0.3699 0.14974 0.37129 0.15 0.37268 C 0.15026 0.37361 0.15039 0.37476 0.15065 0.37569 C 0.15169 0.37916 0.15248 0.3831 0.15404 0.38611 C 0.15521 0.38796 0.15651 0.39004 0.15755 0.39213 C 0.16419 0.40532 0.15482 0.38842 0.16107 0.3993 C 0.1612 0.40046 0.1612 0.40162 0.16159 0.40254 C 0.16315 0.40648 0.16393 0.40648 0.16615 0.40856 C 0.16654 0.40972 0.1668 0.41088 0.16732 0.41157 C 0.1694 0.41551 0.17188 0.41412 0.17487 0.41481 L 0.18529 0.41689 C 0.18906 0.41643 0.19297 0.41643 0.19675 0.41574 C 0.1974 0.41574 0.19792 0.41504 0.19857 0.41481 C 0.19987 0.41435 0.20117 0.41412 0.20261 0.41365 C 0.20352 0.41296 0.20456 0.41273 0.20547 0.41157 C 0.20729 0.40949 0.21068 0.40439 0.21068 0.40439 C 0.2112 0.40277 0.21159 0.40069 0.21237 0.3993 C 0.21276 0.39861 0.21367 0.39907 0.21406 0.39838 C 0.21471 0.39722 0.21458 0.39513 0.21524 0.39421 C 0.21602 0.39328 0.21719 0.39351 0.2181 0.39328 C 0.22227 0.39143 0.21693 0.39305 0.22279 0.39004 C 0.22383 0.38958 0.225 0.38935 0.22617 0.38912 C 0.22695 0.38842 0.22774 0.38773 0.22852 0.38703 C 0.23268 0.38379 0.23581 0.38657 0.24115 0.38703 C 0.24453 0.38912 0.24193 0.3868 0.24518 0.39421 C 0.24596 0.39583 0.24688 0.39745 0.24753 0.3993 C 0.24805 0.40092 0.24831 0.40277 0.2487 0.40439 C 0.24896 0.40555 0.24948 0.40648 0.24987 0.40763 C 0.25 0.40833 0.25052 0.41435 0.25104 0.41574 C 0.25143 0.41689 0.25221 0.41759 0.25274 0.41875 C 0.25365 0.42083 0.2543 0.42291 0.25508 0.425 L 0.25508 0.425 C 0.25938 0.43773 0.25404 0.42176 0.25846 0.43634 C 0.25912 0.43796 0.25977 0.43958 0.26029 0.44143 C 0.26237 0.4493 0.26224 0.44953 0.26315 0.45578 C 0.26276 0.45787 0.26289 0.46064 0.26198 0.46203 C 0.25873 0.4662 0.24961 0.47013 0.24583 0.47222 C 0.24297 0.47708 0.24466 0.475 0.23945 0.47824 C 0.23776 0.47939 0.23607 0.48055 0.23425 0.48148 C 0.2293 0.48356 0.22552 0.48379 0.22044 0.48449 L 0.19388 0.4824 C 0.19232 0.48217 0.18789 0.48101 0.18633 0.47939 C 0.18581 0.4787 0.18529 0.47801 0.18464 0.47731 C 0.18386 0.47662 0.18307 0.47615 0.18229 0.47523 C 0.18164 0.4743 0.18125 0.47291 0.1806 0.47222 C 0.18008 0.47152 0.17695 0.47037 0.17656 0.47013 C 0.17253 0.46296 0.17774 0.47152 0.17201 0.46388 C 0.17136 0.46319 0.17083 0.4618 0.17018 0.46088 C 0.16862 0.45879 0.1668 0.45671 0.16511 0.45486 C 0.1625 0.45162 0.15938 0.44745 0.15638 0.4456 C 0.15456 0.44421 0.15261 0.44351 0.15065 0.44236 C 0.14701 0.43819 0.14727 0.43796 0.1431 0.43518 C 0.14232 0.43472 0.14154 0.43472 0.14076 0.43426 C 0.13828 0.43287 0.13568 0.43125 0.13333 0.42916 C 0.13229 0.42824 0.13138 0.42685 0.13047 0.42592 C 0.12982 0.42546 0.1293 0.42546 0.12865 0.425 C 0.12787 0.4243 0.12721 0.42361 0.12643 0.42291 C 0.12578 0.42245 0.12526 0.42245 0.12461 0.42199 C 0.12292 0.42037 0.12136 0.41805 0.1194 0.41689 C 0.11836 0.41597 0.11719 0.4162 0.11602 0.41574 C 0.10716 0.41226 0.1155 0.41481 0.10729 0.41273 C 0.10026 0.40648 0.10339 0.40833 0.08776 0.41157 C 0.08672 0.4118 0.0862 0.41388 0.08542 0.41481 C 0.0849 0.41527 0.08425 0.41551 0.08373 0.41574 C 0.08268 0.41736 0.08164 0.41898 0.08086 0.42083 C 0.08047 0.42176 0.08047 0.42291 0.08021 0.42407 C 0.07904 0.4287 0.0793 0.42754 0.07734 0.43125 C 0.07721 0.43217 0.07695 0.4331 0.07682 0.43426 C 0.07656 0.43564 0.07656 0.43703 0.07617 0.43842 C 0.07591 0.43935 0.07539 0.44027 0.075 0.44143 C 0.07487 0.44236 0.07461 0.44351 0.07448 0.44444 C 0.07422 0.44606 0.07422 0.44791 0.07383 0.44953 C 0.07357 0.45115 0.07318 0.45231 0.07279 0.4537 C 0.07201 0.45578 0.07057 0.45902 0.06979 0.46088 C 0.06927 0.46435 0.06901 0.46597 0.06758 0.46921 C 0.06706 0.47013 0.06641 0.47037 0.06576 0.47106 C 0.06107 0.48402 0.06576 0.47314 0.06172 0.47939 C 0.05703 0.4868 0.06016 0.48449 0.05651 0.48657 C 0.05625 0.4875 0.05586 0.48865 0.05547 0.48958 C 0.05313 0.49375 0.0487 0.49652 0.04623 0.49791 C 0.04349 0.4993 0.03815 0.50092 0.03815 0.50092 C 0.03412 0.50046 0.02995 0.50092 0.02604 0.49976 C 0.02344 0.4993 0.02227 0.49444 0.02083 0.49166 C 0.01966 0.48958 0.01849 0.4875 0.01732 0.48541 L 0.01276 0.47731 L 0.00925 0.47106 C 0.00873 0.47013 0.0082 0.46875 0.00755 0.46805 C 0.00469 0.46551 0.00599 0.46643 0.00352 0.46504 C 0.00195 0.46527 0.00039 0.46504 -0.00117 0.46597 C -0.00482 0.46828 -0.00833 0.48472 -0.00859 0.48541 C -0.00976 0.48865 -0.01107 0.49166 -0.01211 0.49467 C -0.01237 0.4956 -0.01237 0.49699 -0.01263 0.49791 C -0.01614 0.50625 -0.0151 0.50509 -0.01849 0.50694 C -0.01979 0.50949 -0.02083 0.51157 -0.02252 0.51319 C -0.02344 0.51412 -0.02435 0.51458 -0.02539 0.51527 C -0.02877 0.51782 -0.03164 0.52037 -0.03516 0.52245 C -0.03607 0.52291 -0.03711 0.52291 -0.03802 0.52338 C -0.03854 0.52361 -0.04167 0.52615 -0.04271 0.52662 C -0.04414 0.52708 -0.0457 0.52731 -0.04726 0.52754 C -0.0487 0.52824 -0.04987 0.52939 -0.0513 0.52963 C -0.05599 0.53009 -0.05924 0.52893 -0.06341 0.52754 C -0.06654 0.52546 -0.06992 0.52476 -0.07266 0.52152 C -0.07864 0.51435 -0.07578 0.51597 -0.08073 0.51435 C -0.08476 0.50717 -0.07969 0.51574 -0.08542 0.50694 C -0.08594 0.50601 -0.08633 0.50463 -0.08711 0.50393 C -0.08867 0.50254 -0.09062 0.50185 -0.09232 0.50092 C -0.09284 0.49976 -0.09336 0.49861 -0.09401 0.49791 C -0.09674 0.49421 -0.09909 0.49537 -0.10273 0.49467 C -0.10612 0.49513 -0.10963 0.49467 -0.11302 0.49583 C -0.1138 0.49606 -0.1138 0.49791 -0.11419 0.49884 C -0.11627 0.50486 -0.11562 0.50277 -0.11706 0.50902 C -0.11693 0.52013 -0.11706 0.53101 -0.11654 0.54189 C -0.11641 0.54351 -0.11575 0.54467 -0.11536 0.54606 C -0.11354 0.55393 -0.11549 0.56111 -0.10781 0.56666 C -0.10338 0.56967 -0.10638 0.56713 -0.10273 0.57176 C -0.10247 0.57199 -0.09609 0.57963 -0.09466 0.58101 C -0.0931 0.58217 -0.09154 0.58287 -0.08997 0.58402 C -0.08893 0.58472 -0.08815 0.58634 -0.08711 0.58703 C -0.08542 0.58842 -0.08359 0.58888 -0.0819 0.59004 C -0.08073 0.59097 -0.07956 0.59213 -0.07838 0.59328 C -0.07708 0.59444 -0.07591 0.59629 -0.07435 0.59722 C -0.07213 0.59884 -0.06979 0.59953 -0.06745 0.60046 C -0.06458 0.60162 -0.06172 0.60254 -0.05885 0.60347 C -0.05729 0.60393 -0.05573 0.60416 -0.05417 0.60439 C -0.05208 0.60509 -0.05 0.60578 -0.04792 0.60648 C -0.04674 0.60625 -0.04557 0.60601 -0.0444 0.60555 C -0.04375 0.60532 -0.04323 0.60486 -0.04271 0.60439 C -0.04127 0.6037 -0.03997 0.60324 -0.03867 0.60254 C -0.03802 0.60208 -0.0375 0.60162 -0.03685 0.60138 C -0.0362 0.60092 -0.03529 0.60092 -0.03463 0.60046 C -0.0332 0.59953 -0.0319 0.59838 -0.0306 0.59722 C -0.02982 0.59676 -0.02904 0.59583 -0.02825 0.59537 C -0.02734 0.59467 -0.0263 0.59467 -0.02539 0.59421 C -0.02435 0.59328 -0.02344 0.59213 -0.02252 0.5912 C -0.02187 0.59074 -0.02122 0.59074 -0.0207 0.59004 C -0.01432 0.58333 -0.01901 0.58634 -0.01497 0.58402 C -0.01445 0.58287 -0.01393 0.58171 -0.01328 0.58101 C -0.01237 0.57963 -0.01133 0.57893 -0.01042 0.57777 C -0.0082 0.57546 -0.00872 0.57569 -0.00638 0.57268 C -0.00573 0.57199 -0.00508 0.57152 -0.00456 0.5706 C -0.00299 0.56805 -0.00169 0.56504 -1.04167E-6 0.5625 C 0.00091 0.56111 0.00195 0.56041 0.00287 0.55926 C 0.00508 0.55671 0.00703 0.55347 0.00925 0.55115 C 0.01016 0.55023 0.01133 0.5493 0.01211 0.54814 C 0.0138 0.5456 0.01524 0.54259 0.0168 0.53981 L 0.01901 0.53588 C 0.01966 0.53472 0.02031 0.53379 0.02083 0.53263 C 0.02344 0.52569 0.02175 0.52731 0.02487 0.52546 C 0.02578 0.52384 0.02669 0.52176 0.02774 0.52037 C 0.02826 0.51967 0.02891 0.5199 0.02943 0.51944 C 0.0306 0.51782 0.03125 0.51551 0.03229 0.51435 C 0.03333 0.51296 0.03464 0.51296 0.03581 0.51226 C 0.04219 0.5074 0.03841 0.50949 0.0474 0.50694 C 0.05026 0.5074 0.05313 0.5074 0.05599 0.5081 C 0.05755 0.50833 0.05938 0.51111 0.06055 0.51226 C 0.06133 0.51296 0.06211 0.51365 0.06289 0.51435 C 0.06328 0.51527 0.06354 0.51643 0.06406 0.51736 C 0.06458 0.51828 0.0655 0.51828 0.06576 0.51944 C 0.06628 0.52083 0.06602 0.52291 0.06641 0.52453 C 0.0668 0.52638 0.06758 0.52777 0.0681 0.52963 C 0.06875 0.53194 0.0694 0.53426 0.06979 0.5368 C 0.07005 0.53819 0.07018 0.53958 0.07044 0.54097 C 0.07136 0.54606 0.0724 0.55115 0.07331 0.55625 C 0.07396 0.55995 0.07448 0.56388 0.075 0.56759 C 0.07526 0.56851 0.07539 0.56967 0.07565 0.5706 C 0.07617 0.57245 0.07682 0.57407 0.07734 0.57569 C 0.07761 0.57685 0.07761 0.57801 0.07787 0.57893 C 0.0793 0.5824 0.08268 0.58518 0.08425 0.58703 C 0.0875 0.59097 0.08867 0.59375 0.0918 0.5993 C 0.09258 0.60069 0.09349 0.60185 0.09401 0.60347 C 0.09466 0.60509 0.09531 0.60694 0.09583 0.60856 C 0.09623 0.60995 0.09649 0.61157 0.09701 0.61273 C 0.09792 0.61504 0.10039 0.61898 0.10039 0.61898 L 0.11537 0.61689 C 0.1168 0.61666 0.11823 0.61689 0.1194 0.61574 C 0.12253 0.61319 0.12813 0.60532 0.13099 0.60046 C 0.13724 0.59004 0.13373 0.59259 0.13789 0.59004 C 0.13815 0.58912 0.13815 0.58796 0.13854 0.58703 C 0.13958 0.58449 0.14232 0.58078 0.14375 0.57893 C 0.14492 0.57199 0.14349 0.5787 0.14779 0.56851 C 0.14844 0.56689 0.14883 0.56504 0.14948 0.56342 C 0.15221 0.55648 0.15521 0.54976 0.15807 0.54305 C 0.15912 0.54051 0.16003 0.53819 0.16107 0.53588 C 0.16159 0.53449 0.16211 0.5331 0.16276 0.53171 C 0.16367 0.52939 0.16458 0.52685 0.16563 0.52453 C 0.16654 0.52245 0.16758 0.52037 0.16849 0.51828 C 0.16888 0.51736 0.16927 0.5162 0.16966 0.51527 C 0.17109 0.51226 0.17149 0.51226 0.17318 0.51018 C 0.17357 0.50902 0.17383 0.5081 0.17422 0.50694 C 0.17526 0.50486 0.17748 0.50138 0.17891 0.49976 C 0.17982 0.49907 0.18086 0.49861 0.18177 0.49791 C 0.18281 0.49699 0.18373 0.49583 0.18464 0.49467 C 0.18633 0.49513 0.18815 0.49513 0.18984 0.49583 C 0.19193 0.49652 0.19388 0.49907 0.19557 0.50092 C 0.19583 0.50185 0.19596 0.50301 0.19623 0.50393 C 0.19688 0.50717 0.1974 0.50902 0.19792 0.51226 C 0.19909 0.51967 0.19987 0.52754 0.20143 0.53472 L 0.2043 0.54814 C 0.20443 0.55023 0.20443 0.55231 0.20482 0.55416 C 0.20521 0.55555 0.20612 0.55601 0.20664 0.5574 C 0.2069 0.55833 0.20677 0.55949 0.20716 0.56041 C 0.20846 0.56365 0.20899 0.56319 0.21068 0.56551 C 0.2112 0.56643 0.21172 0.56782 0.21237 0.56851 C 0.21289 0.56921 0.21354 0.56921 0.21406 0.56967 C 0.2181 0.57314 0.21328 0.5706 0.2181 0.57268 C 0.21914 0.57384 0.22005 0.57453 0.22096 0.57569 C 0.22162 0.57662 0.22201 0.57824 0.22279 0.57893 C 0.22357 0.57963 0.22474 0.57939 0.22565 0.57986 C 0.23281 0.5831 0.22643 0.58125 0.2349 0.58287 C 0.23542 0.58333 0.23607 0.58379 0.23659 0.58402 C 0.2375 0.58449 0.23971 0.58518 0.24063 0.58611 C 0.24128 0.58657 0.2418 0.5875 0.24232 0.58819 C 0.24297 0.58865 0.24349 0.58865 0.24414 0.58912 C 0.24466 0.58958 0.24518 0.59051 0.24583 0.5912 C 0.25091 0.59629 0.2457 0.59027 0.24987 0.59537 C 0.25391 0.59467 0.25794 0.59421 0.26198 0.59328 C 0.27188 0.59074 0.2599 0.5912 0.26836 0.5912 L 0.26836 0.5912 " pathEditMode="relative" ptsTypes="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A">
                                      <p:cBhvr>
                                        <p:cTn id="14" dur="20000" fill="hold"/>
                                        <p:tgtEl>
                                          <p:spTgt spid="20"/>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53000">
              <a:schemeClr val="bg1">
                <a:lumMod val="95000"/>
              </a:schemeClr>
            </a:gs>
            <a:gs pos="0">
              <a:schemeClr val="bg1">
                <a:lumMod val="85000"/>
              </a:schemeClr>
            </a:gs>
            <a:gs pos="97000">
              <a:schemeClr val="bg1">
                <a:lumMod val="65000"/>
              </a:schemeClr>
            </a:gs>
          </a:gsLst>
          <a:lin ang="10800000" scaled="1"/>
        </a:gradFill>
        <a:effectLst/>
      </p:bgPr>
    </p:bg>
    <p:spTree>
      <p:nvGrpSpPr>
        <p:cNvPr id="1" name=""/>
        <p:cNvGrpSpPr/>
        <p:nvPr/>
      </p:nvGrpSpPr>
      <p:grpSpPr>
        <a:xfrm>
          <a:off x="0" y="0"/>
          <a:ext cx="0" cy="0"/>
          <a:chOff x="0" y="0"/>
          <a:chExt cx="0" cy="0"/>
        </a:xfrm>
      </p:grpSpPr>
      <p:sp>
        <p:nvSpPr>
          <p:cNvPr id="55" name="Rektangel 54">
            <a:extLst>
              <a:ext uri="{FF2B5EF4-FFF2-40B4-BE49-F238E27FC236}">
                <a16:creationId xmlns:a16="http://schemas.microsoft.com/office/drawing/2014/main" id="{7F705EED-74C4-4525-B734-3E3E5FCE17A5}"/>
              </a:ext>
            </a:extLst>
          </p:cNvPr>
          <p:cNvSpPr/>
          <p:nvPr/>
        </p:nvSpPr>
        <p:spPr>
          <a:xfrm>
            <a:off x="14573" y="-49237"/>
            <a:ext cx="2494367" cy="6907237"/>
          </a:xfrm>
          <a:prstGeom prst="rect">
            <a:avLst/>
          </a:prstGeom>
          <a:gradFill flip="none" rotWithShape="1">
            <a:gsLst>
              <a:gs pos="17000">
                <a:schemeClr val="bg1">
                  <a:lumMod val="95000"/>
                </a:schemeClr>
              </a:gs>
              <a:gs pos="0">
                <a:schemeClr val="bg1">
                  <a:lumMod val="85000"/>
                </a:schemeClr>
              </a:gs>
              <a:gs pos="97000">
                <a:schemeClr val="bg1">
                  <a:lumMod val="5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ittel 11">
            <a:extLst>
              <a:ext uri="{FF2B5EF4-FFF2-40B4-BE49-F238E27FC236}">
                <a16:creationId xmlns:a16="http://schemas.microsoft.com/office/drawing/2014/main" id="{6DB72F51-9E0E-4BB7-8F75-CF09EBFCFFE9}"/>
              </a:ext>
            </a:extLst>
          </p:cNvPr>
          <p:cNvSpPr txBox="1">
            <a:spLocks/>
          </p:cNvSpPr>
          <p:nvPr/>
        </p:nvSpPr>
        <p:spPr>
          <a:xfrm>
            <a:off x="-50057" y="-129541"/>
            <a:ext cx="2581422" cy="1011366"/>
          </a:xfrm>
          <a:prstGeom prst="rect">
            <a:avLst/>
          </a:prstGeom>
        </p:spPr>
        <p:txBody>
          <a:bodyPr vert="horz" lIns="91440" tIns="45720" rIns="91440" bIns="45720" rtlCol="0" anchor="ctr">
            <a:normAutofit fontScale="90000"/>
          </a:bodyPr>
          <a:lstStyle>
            <a:lvl1pPr>
              <a:lnSpc>
                <a:spcPct val="90000"/>
              </a:lnSpc>
              <a:spcBef>
                <a:spcPct val="0"/>
              </a:spcBef>
              <a:buNone/>
              <a:defRPr sz="4400" b="1">
                <a:latin typeface="Bahnschrift Condensed" panose="020B0502040204020203" pitchFamily="34" charset="0"/>
                <a:ea typeface="+mj-ea"/>
                <a:cs typeface="+mj-cs"/>
              </a:defRPr>
            </a:lvl1pPr>
          </a:lstStyle>
          <a:p>
            <a:r>
              <a:rPr lang="nb-NO" dirty="0">
                <a:solidFill>
                  <a:srgbClr val="0070C0"/>
                </a:solidFill>
                <a:latin typeface="Times New Roman" panose="02020603050405020304" pitchFamily="18" charset="0"/>
                <a:cs typeface="Times New Roman" panose="02020603050405020304" pitchFamily="18" charset="0"/>
              </a:rPr>
              <a:t>T</a:t>
            </a:r>
            <a:r>
              <a:rPr lang="nb-NO" dirty="0">
                <a:solidFill>
                  <a:srgbClr val="B44D00"/>
                </a:solidFill>
                <a:latin typeface="Times New Roman" panose="02020603050405020304" pitchFamily="18" charset="0"/>
                <a:cs typeface="Times New Roman" panose="02020603050405020304" pitchFamily="18" charset="0"/>
              </a:rPr>
              <a:t>H</a:t>
            </a:r>
            <a:r>
              <a:rPr lang="nb-NO" dirty="0">
                <a:solidFill>
                  <a:schemeClr val="tx1">
                    <a:lumMod val="50000"/>
                    <a:lumOff val="50000"/>
                  </a:schemeClr>
                </a:solidFill>
                <a:latin typeface="Times New Roman" panose="02020603050405020304" pitchFamily="18" charset="0"/>
                <a:cs typeface="Times New Roman" panose="02020603050405020304" pitchFamily="18" charset="0"/>
              </a:rPr>
              <a:t>E</a:t>
            </a:r>
            <a:r>
              <a:rPr lang="nb-NO" dirty="0">
                <a:solidFill>
                  <a:srgbClr val="FF0000"/>
                </a:solidFill>
                <a:latin typeface="Times New Roman" panose="02020603050405020304" pitchFamily="18" charset="0"/>
                <a:cs typeface="Times New Roman" panose="02020603050405020304" pitchFamily="18" charset="0"/>
              </a:rPr>
              <a:t>S</a:t>
            </a:r>
            <a:r>
              <a:rPr lang="nb-NO" dirty="0">
                <a:solidFill>
                  <a:srgbClr val="5483C3"/>
                </a:solidFill>
                <a:latin typeface="Times New Roman" panose="02020603050405020304" pitchFamily="18" charset="0"/>
                <a:cs typeface="Times New Roman" panose="02020603050405020304" pitchFamily="18" charset="0"/>
              </a:rPr>
              <a:t>E</a:t>
            </a:r>
            <a:r>
              <a:rPr lang="nb-NO" dirty="0">
                <a:solidFill>
                  <a:srgbClr val="FFC000"/>
                </a:solidFill>
                <a:latin typeface="Times New Roman" panose="02020603050405020304" pitchFamily="18" charset="0"/>
                <a:cs typeface="Times New Roman" panose="02020603050405020304" pitchFamily="18" charset="0"/>
              </a:rPr>
              <a:t>U</a:t>
            </a:r>
            <a:r>
              <a:rPr lang="nb-NO" dirty="0">
                <a:solidFill>
                  <a:srgbClr val="0070C0"/>
                </a:solidFill>
                <a:latin typeface="Times New Roman" panose="02020603050405020304" pitchFamily="18" charset="0"/>
                <a:cs typeface="Times New Roman" panose="02020603050405020304" pitchFamily="18" charset="0"/>
              </a:rPr>
              <a:t>S</a:t>
            </a:r>
          </a:p>
        </p:txBody>
      </p:sp>
      <p:sp>
        <p:nvSpPr>
          <p:cNvPr id="3" name="Rectangle 2">
            <a:extLst>
              <a:ext uri="{FF2B5EF4-FFF2-40B4-BE49-F238E27FC236}">
                <a16:creationId xmlns:a16="http://schemas.microsoft.com/office/drawing/2014/main" id="{F8821521-AEFE-460E-9B9F-59B135551E64}"/>
              </a:ext>
            </a:extLst>
          </p:cNvPr>
          <p:cNvSpPr>
            <a:spLocks noChangeArrowheads="1"/>
          </p:cNvSpPr>
          <p:nvPr/>
        </p:nvSpPr>
        <p:spPr bwMode="auto">
          <a:xfrm>
            <a:off x="0" y="0"/>
            <a:ext cx="17584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76176" rIns="91440" bIns="76176" numCol="1" anchor="ctr" anchorCtr="0" compatLnSpc="1">
            <a:prstTxWarp prst="textNoShape">
              <a:avLst/>
            </a:prstTxWarp>
            <a:spAutoFit/>
          </a:bodyPr>
          <a:lstStyle/>
          <a:p>
            <a:endParaRPr lang="en-GB"/>
          </a:p>
        </p:txBody>
      </p:sp>
      <p:sp>
        <p:nvSpPr>
          <p:cNvPr id="34" name="Frihåndsform: figur 33">
            <a:extLst>
              <a:ext uri="{FF2B5EF4-FFF2-40B4-BE49-F238E27FC236}">
                <a16:creationId xmlns:a16="http://schemas.microsoft.com/office/drawing/2014/main" id="{4C51B02B-B310-4C51-B151-D953EB7A9983}"/>
              </a:ext>
            </a:extLst>
          </p:cNvPr>
          <p:cNvSpPr/>
          <p:nvPr/>
        </p:nvSpPr>
        <p:spPr>
          <a:xfrm>
            <a:off x="108144" y="1997612"/>
            <a:ext cx="2320717" cy="2308043"/>
          </a:xfrm>
          <a:custGeom>
            <a:avLst/>
            <a:gdLst>
              <a:gd name="connsiteX0" fmla="*/ 1438009 w 2876018"/>
              <a:gd name="connsiteY0" fmla="*/ 0 h 2854708"/>
              <a:gd name="connsiteX1" fmla="*/ 1500900 w 2876018"/>
              <a:gd name="connsiteY1" fmla="*/ 3152 h 2854708"/>
              <a:gd name="connsiteX2" fmla="*/ 1559051 w 2876018"/>
              <a:gd name="connsiteY2" fmla="*/ 155466 h 2854708"/>
              <a:gd name="connsiteX3" fmla="*/ 1568677 w 2876018"/>
              <a:gd name="connsiteY3" fmla="*/ 155952 h 2854708"/>
              <a:gd name="connsiteX4" fmla="*/ 1656481 w 2876018"/>
              <a:gd name="connsiteY4" fmla="*/ 169353 h 2854708"/>
              <a:gd name="connsiteX5" fmla="*/ 1753346 w 2876018"/>
              <a:gd name="connsiteY5" fmla="*/ 35514 h 2854708"/>
              <a:gd name="connsiteX6" fmla="*/ 1864634 w 2876018"/>
              <a:gd name="connsiteY6" fmla="*/ 63917 h 2854708"/>
              <a:gd name="connsiteX7" fmla="*/ 1881798 w 2876018"/>
              <a:gd name="connsiteY7" fmla="*/ 230144 h 2854708"/>
              <a:gd name="connsiteX8" fmla="*/ 1935465 w 2876018"/>
              <a:gd name="connsiteY8" fmla="*/ 249786 h 2854708"/>
              <a:gd name="connsiteX9" fmla="*/ 1971912 w 2876018"/>
              <a:gd name="connsiteY9" fmla="*/ 267343 h 2854708"/>
              <a:gd name="connsiteX10" fmla="*/ 2101683 w 2876018"/>
              <a:gd name="connsiteY10" fmla="*/ 161866 h 2854708"/>
              <a:gd name="connsiteX11" fmla="*/ 2123450 w 2876018"/>
              <a:gd name="connsiteY11" fmla="*/ 172274 h 2854708"/>
              <a:gd name="connsiteX12" fmla="*/ 2200567 w 2876018"/>
              <a:gd name="connsiteY12" fmla="*/ 218777 h 2854708"/>
              <a:gd name="connsiteX13" fmla="*/ 2174130 w 2876018"/>
              <a:gd name="connsiteY13" fmla="*/ 383753 h 2854708"/>
              <a:gd name="connsiteX14" fmla="*/ 2250936 w 2876018"/>
              <a:gd name="connsiteY14" fmla="*/ 441187 h 2854708"/>
              <a:gd name="connsiteX15" fmla="*/ 2252785 w 2876018"/>
              <a:gd name="connsiteY15" fmla="*/ 442867 h 2854708"/>
              <a:gd name="connsiteX16" fmla="*/ 2406229 w 2876018"/>
              <a:gd name="connsiteY16" fmla="*/ 374214 h 2854708"/>
              <a:gd name="connsiteX17" fmla="*/ 2454835 w 2876018"/>
              <a:gd name="connsiteY17" fmla="*/ 418062 h 2854708"/>
              <a:gd name="connsiteX18" fmla="*/ 2486353 w 2876018"/>
              <a:gd name="connsiteY18" fmla="*/ 452484 h 2854708"/>
              <a:gd name="connsiteX19" fmla="*/ 2417288 w 2876018"/>
              <a:gd name="connsiteY19" fmla="*/ 606848 h 2854708"/>
              <a:gd name="connsiteX20" fmla="*/ 2424176 w 2876018"/>
              <a:gd name="connsiteY20" fmla="*/ 614427 h 2854708"/>
              <a:gd name="connsiteX21" fmla="*/ 2477450 w 2876018"/>
              <a:gd name="connsiteY21" fmla="*/ 685670 h 2854708"/>
              <a:gd name="connsiteX22" fmla="*/ 2648180 w 2876018"/>
              <a:gd name="connsiteY22" fmla="*/ 658310 h 2854708"/>
              <a:gd name="connsiteX23" fmla="*/ 2702458 w 2876018"/>
              <a:gd name="connsiteY23" fmla="*/ 746992 h 2854708"/>
              <a:gd name="connsiteX24" fmla="*/ 2704278 w 2876018"/>
              <a:gd name="connsiteY24" fmla="*/ 750742 h 2854708"/>
              <a:gd name="connsiteX25" fmla="*/ 2594398 w 2876018"/>
              <a:gd name="connsiteY25" fmla="*/ 885932 h 2854708"/>
              <a:gd name="connsiteX26" fmla="*/ 2615578 w 2876018"/>
              <a:gd name="connsiteY26" fmla="*/ 929899 h 2854708"/>
              <a:gd name="connsiteX27" fmla="*/ 2633388 w 2876018"/>
              <a:gd name="connsiteY27" fmla="*/ 978561 h 2854708"/>
              <a:gd name="connsiteX28" fmla="*/ 2809082 w 2876018"/>
              <a:gd name="connsiteY28" fmla="*/ 996702 h 2854708"/>
              <a:gd name="connsiteX29" fmla="*/ 2811368 w 2876018"/>
              <a:gd name="connsiteY29" fmla="*/ 1002903 h 2854708"/>
              <a:gd name="connsiteX30" fmla="*/ 2836070 w 2876018"/>
              <a:gd name="connsiteY30" fmla="*/ 1098259 h 2854708"/>
              <a:gd name="connsiteX31" fmla="*/ 2694739 w 2876018"/>
              <a:gd name="connsiteY31" fmla="*/ 1200547 h 2854708"/>
              <a:gd name="connsiteX32" fmla="*/ 2709411 w 2876018"/>
              <a:gd name="connsiteY32" fmla="*/ 1296686 h 2854708"/>
              <a:gd name="connsiteX33" fmla="*/ 2709726 w 2876018"/>
              <a:gd name="connsiteY33" fmla="*/ 1302927 h 2854708"/>
              <a:gd name="connsiteX34" fmla="*/ 2872857 w 2876018"/>
              <a:gd name="connsiteY34" fmla="*/ 1365208 h 2854708"/>
              <a:gd name="connsiteX35" fmla="*/ 2876018 w 2876018"/>
              <a:gd name="connsiteY35" fmla="*/ 1427354 h 2854708"/>
              <a:gd name="connsiteX36" fmla="*/ 2873917 w 2876018"/>
              <a:gd name="connsiteY36" fmla="*/ 1468652 h 2854708"/>
              <a:gd name="connsiteX37" fmla="*/ 2710779 w 2876018"/>
              <a:gd name="connsiteY37" fmla="*/ 1530936 h 2854708"/>
              <a:gd name="connsiteX38" fmla="*/ 2709411 w 2876018"/>
              <a:gd name="connsiteY38" fmla="*/ 1558022 h 2854708"/>
              <a:gd name="connsiteX39" fmla="*/ 2697548 w 2876018"/>
              <a:gd name="connsiteY39" fmla="*/ 1635751 h 2854708"/>
              <a:gd name="connsiteX40" fmla="*/ 2840530 w 2876018"/>
              <a:gd name="connsiteY40" fmla="*/ 1739233 h 2854708"/>
              <a:gd name="connsiteX41" fmla="*/ 2815222 w 2876018"/>
              <a:gd name="connsiteY41" fmla="*/ 1836928 h 2854708"/>
              <a:gd name="connsiteX42" fmla="*/ 2641165 w 2876018"/>
              <a:gd name="connsiteY42" fmla="*/ 1854901 h 2854708"/>
              <a:gd name="connsiteX43" fmla="*/ 2615578 w 2876018"/>
              <a:gd name="connsiteY43" fmla="*/ 1924809 h 2854708"/>
              <a:gd name="connsiteX44" fmla="*/ 2600581 w 2876018"/>
              <a:gd name="connsiteY44" fmla="*/ 1955940 h 2854708"/>
              <a:gd name="connsiteX45" fmla="*/ 2710490 w 2876018"/>
              <a:gd name="connsiteY45" fmla="*/ 2091165 h 2854708"/>
              <a:gd name="connsiteX46" fmla="*/ 2702458 w 2876018"/>
              <a:gd name="connsiteY46" fmla="*/ 2107716 h 2854708"/>
              <a:gd name="connsiteX47" fmla="*/ 2659575 w 2876018"/>
              <a:gd name="connsiteY47" fmla="*/ 2177780 h 2854708"/>
              <a:gd name="connsiteX48" fmla="*/ 2491102 w 2876018"/>
              <a:gd name="connsiteY48" fmla="*/ 2150782 h 2854708"/>
              <a:gd name="connsiteX49" fmla="*/ 2424176 w 2876018"/>
              <a:gd name="connsiteY49" fmla="*/ 2240281 h 2854708"/>
              <a:gd name="connsiteX50" fmla="*/ 2423417 w 2876018"/>
              <a:gd name="connsiteY50" fmla="*/ 2241116 h 2854708"/>
              <a:gd name="connsiteX51" fmla="*/ 2492497 w 2876018"/>
              <a:gd name="connsiteY51" fmla="*/ 2395514 h 2854708"/>
              <a:gd name="connsiteX52" fmla="*/ 2454835 w 2876018"/>
              <a:gd name="connsiteY52" fmla="*/ 2436646 h 2854708"/>
              <a:gd name="connsiteX53" fmla="*/ 2421378 w 2876018"/>
              <a:gd name="connsiteY53" fmla="*/ 2466829 h 2854708"/>
              <a:gd name="connsiteX54" fmla="*/ 2267858 w 2876018"/>
              <a:gd name="connsiteY54" fmla="*/ 2398142 h 2854708"/>
              <a:gd name="connsiteX55" fmla="*/ 2250936 w 2876018"/>
              <a:gd name="connsiteY55" fmla="*/ 2413521 h 2854708"/>
              <a:gd name="connsiteX56" fmla="*/ 2177056 w 2876018"/>
              <a:gd name="connsiteY56" fmla="*/ 2468768 h 2854708"/>
              <a:gd name="connsiteX57" fmla="*/ 2203555 w 2876018"/>
              <a:gd name="connsiteY57" fmla="*/ 2634130 h 2854708"/>
              <a:gd name="connsiteX58" fmla="*/ 2123450 w 2876018"/>
              <a:gd name="connsiteY58" fmla="*/ 2682434 h 2854708"/>
              <a:gd name="connsiteX59" fmla="*/ 2117520 w 2876018"/>
              <a:gd name="connsiteY59" fmla="*/ 2685270 h 2854708"/>
              <a:gd name="connsiteX60" fmla="*/ 1987705 w 2876018"/>
              <a:gd name="connsiteY60" fmla="*/ 2579757 h 2854708"/>
              <a:gd name="connsiteX61" fmla="*/ 1935465 w 2876018"/>
              <a:gd name="connsiteY61" fmla="*/ 2604923 h 2854708"/>
              <a:gd name="connsiteX62" fmla="*/ 1879604 w 2876018"/>
              <a:gd name="connsiteY62" fmla="*/ 2625368 h 2854708"/>
              <a:gd name="connsiteX63" fmla="*/ 1862466 w 2876018"/>
              <a:gd name="connsiteY63" fmla="*/ 2791345 h 2854708"/>
              <a:gd name="connsiteX64" fmla="*/ 1765835 w 2876018"/>
              <a:gd name="connsiteY64" fmla="*/ 2816007 h 2854708"/>
              <a:gd name="connsiteX65" fmla="*/ 1669805 w 2876018"/>
              <a:gd name="connsiteY65" fmla="*/ 2683322 h 2854708"/>
              <a:gd name="connsiteX66" fmla="*/ 1568677 w 2876018"/>
              <a:gd name="connsiteY66" fmla="*/ 2698756 h 2854708"/>
              <a:gd name="connsiteX67" fmla="*/ 1551093 w 2876018"/>
              <a:gd name="connsiteY67" fmla="*/ 2699644 h 2854708"/>
              <a:gd name="connsiteX68" fmla="*/ 1492943 w 2876018"/>
              <a:gd name="connsiteY68" fmla="*/ 2851955 h 2854708"/>
              <a:gd name="connsiteX69" fmla="*/ 1438009 w 2876018"/>
              <a:gd name="connsiteY69" fmla="*/ 2854708 h 2854708"/>
              <a:gd name="connsiteX70" fmla="*/ 1392969 w 2876018"/>
              <a:gd name="connsiteY70" fmla="*/ 2852451 h 2854708"/>
              <a:gd name="connsiteX71" fmla="*/ 1334821 w 2876018"/>
              <a:gd name="connsiteY71" fmla="*/ 2700144 h 2854708"/>
              <a:gd name="connsiteX72" fmla="*/ 1307341 w 2876018"/>
              <a:gd name="connsiteY72" fmla="*/ 2698756 h 2854708"/>
              <a:gd name="connsiteX73" fmla="*/ 1214953 w 2876018"/>
              <a:gd name="connsiteY73" fmla="*/ 2684656 h 2854708"/>
              <a:gd name="connsiteX74" fmla="*/ 1118375 w 2876018"/>
              <a:gd name="connsiteY74" fmla="*/ 2818097 h 2854708"/>
              <a:gd name="connsiteX75" fmla="*/ 1023519 w 2876018"/>
              <a:gd name="connsiteY75" fmla="*/ 2793888 h 2854708"/>
              <a:gd name="connsiteX76" fmla="*/ 1006499 w 2876018"/>
              <a:gd name="connsiteY76" fmla="*/ 2629059 h 2854708"/>
              <a:gd name="connsiteX77" fmla="*/ 940554 w 2876018"/>
              <a:gd name="connsiteY77" fmla="*/ 2604923 h 2854708"/>
              <a:gd name="connsiteX78" fmla="*/ 894407 w 2876018"/>
              <a:gd name="connsiteY78" fmla="*/ 2582692 h 2854708"/>
              <a:gd name="connsiteX79" fmla="*/ 764608 w 2876018"/>
              <a:gd name="connsiteY79" fmla="*/ 2688191 h 2854708"/>
              <a:gd name="connsiteX80" fmla="*/ 752569 w 2876018"/>
              <a:gd name="connsiteY80" fmla="*/ 2682434 h 2854708"/>
              <a:gd name="connsiteX81" fmla="*/ 681313 w 2876018"/>
              <a:gd name="connsiteY81" fmla="*/ 2639466 h 2854708"/>
              <a:gd name="connsiteX82" fmla="*/ 707629 w 2876018"/>
              <a:gd name="connsiteY82" fmla="*/ 2475248 h 2854708"/>
              <a:gd name="connsiteX83" fmla="*/ 625083 w 2876018"/>
              <a:gd name="connsiteY83" fmla="*/ 2413521 h 2854708"/>
              <a:gd name="connsiteX84" fmla="*/ 611362 w 2876018"/>
              <a:gd name="connsiteY84" fmla="*/ 2401051 h 2854708"/>
              <a:gd name="connsiteX85" fmla="*/ 457858 w 2876018"/>
              <a:gd name="connsiteY85" fmla="*/ 2469731 h 2854708"/>
              <a:gd name="connsiteX86" fmla="*/ 421184 w 2876018"/>
              <a:gd name="connsiteY86" fmla="*/ 2436646 h 2854708"/>
              <a:gd name="connsiteX87" fmla="*/ 390040 w 2876018"/>
              <a:gd name="connsiteY87" fmla="*/ 2402633 h 2854708"/>
              <a:gd name="connsiteX88" fmla="*/ 459104 w 2876018"/>
              <a:gd name="connsiteY88" fmla="*/ 2248271 h 2854708"/>
              <a:gd name="connsiteX89" fmla="*/ 451842 w 2876018"/>
              <a:gd name="connsiteY89" fmla="*/ 2240281 h 2854708"/>
              <a:gd name="connsiteX90" fmla="*/ 385955 w 2876018"/>
              <a:gd name="connsiteY90" fmla="*/ 2152171 h 2854708"/>
              <a:gd name="connsiteX91" fmla="*/ 217310 w 2876018"/>
              <a:gd name="connsiteY91" fmla="*/ 2179196 h 2854708"/>
              <a:gd name="connsiteX92" fmla="*/ 173560 w 2876018"/>
              <a:gd name="connsiteY92" fmla="*/ 2107716 h 2854708"/>
              <a:gd name="connsiteX93" fmla="*/ 169156 w 2876018"/>
              <a:gd name="connsiteY93" fmla="*/ 2098641 h 2854708"/>
              <a:gd name="connsiteX94" fmla="*/ 279049 w 2876018"/>
              <a:gd name="connsiteY94" fmla="*/ 1963437 h 2854708"/>
              <a:gd name="connsiteX95" fmla="*/ 260441 w 2876018"/>
              <a:gd name="connsiteY95" fmla="*/ 1924809 h 2854708"/>
              <a:gd name="connsiteX96" fmla="*/ 234473 w 2876018"/>
              <a:gd name="connsiteY96" fmla="*/ 1853859 h 2854708"/>
              <a:gd name="connsiteX97" fmla="*/ 60530 w 2876018"/>
              <a:gd name="connsiteY97" fmla="*/ 1835898 h 2854708"/>
              <a:gd name="connsiteX98" fmla="*/ 37021 w 2876018"/>
              <a:gd name="connsiteY98" fmla="*/ 1745147 h 2854708"/>
              <a:gd name="connsiteX99" fmla="*/ 179435 w 2876018"/>
              <a:gd name="connsiteY99" fmla="*/ 1642075 h 2854708"/>
              <a:gd name="connsiteX100" fmla="*/ 166607 w 2876018"/>
              <a:gd name="connsiteY100" fmla="*/ 1558022 h 2854708"/>
              <a:gd name="connsiteX101" fmla="*/ 165049 w 2876018"/>
              <a:gd name="connsiteY101" fmla="*/ 1527157 h 2854708"/>
              <a:gd name="connsiteX102" fmla="*/ 1909 w 2876018"/>
              <a:gd name="connsiteY102" fmla="*/ 1464873 h 2854708"/>
              <a:gd name="connsiteX103" fmla="*/ 0 w 2876018"/>
              <a:gd name="connsiteY103" fmla="*/ 1427354 h 2854708"/>
              <a:gd name="connsiteX104" fmla="*/ 2970 w 2876018"/>
              <a:gd name="connsiteY104" fmla="*/ 1368986 h 2854708"/>
              <a:gd name="connsiteX105" fmla="*/ 166102 w 2876018"/>
              <a:gd name="connsiteY105" fmla="*/ 1306705 h 2854708"/>
              <a:gd name="connsiteX106" fmla="*/ 166607 w 2876018"/>
              <a:gd name="connsiteY106" fmla="*/ 1296686 h 2854708"/>
              <a:gd name="connsiteX107" fmla="*/ 182245 w 2876018"/>
              <a:gd name="connsiteY107" fmla="*/ 1194222 h 2854708"/>
              <a:gd name="connsiteX108" fmla="*/ 41481 w 2876018"/>
              <a:gd name="connsiteY108" fmla="*/ 1092345 h 2854708"/>
              <a:gd name="connsiteX109" fmla="*/ 64650 w 2876018"/>
              <a:gd name="connsiteY109" fmla="*/ 1002903 h 2854708"/>
              <a:gd name="connsiteX110" fmla="*/ 66553 w 2876018"/>
              <a:gd name="connsiteY110" fmla="*/ 997744 h 2854708"/>
              <a:gd name="connsiteX111" fmla="*/ 242249 w 2876018"/>
              <a:gd name="connsiteY111" fmla="*/ 979602 h 2854708"/>
              <a:gd name="connsiteX112" fmla="*/ 260441 w 2876018"/>
              <a:gd name="connsiteY112" fmla="*/ 929899 h 2854708"/>
              <a:gd name="connsiteX113" fmla="*/ 285232 w 2876018"/>
              <a:gd name="connsiteY113" fmla="*/ 878435 h 2854708"/>
              <a:gd name="connsiteX114" fmla="*/ 175638 w 2876018"/>
              <a:gd name="connsiteY114" fmla="*/ 743598 h 2854708"/>
              <a:gd name="connsiteX115" fmla="*/ 228705 w 2876018"/>
              <a:gd name="connsiteY115" fmla="*/ 656894 h 2854708"/>
              <a:gd name="connsiteX116" fmla="*/ 399607 w 2876018"/>
              <a:gd name="connsiteY116" fmla="*/ 684281 h 2854708"/>
              <a:gd name="connsiteX117" fmla="*/ 451842 w 2876018"/>
              <a:gd name="connsiteY117" fmla="*/ 614427 h 2854708"/>
              <a:gd name="connsiteX118" fmla="*/ 465234 w 2876018"/>
              <a:gd name="connsiteY118" fmla="*/ 599693 h 2854708"/>
              <a:gd name="connsiteX119" fmla="*/ 396185 w 2876018"/>
              <a:gd name="connsiteY119" fmla="*/ 445364 h 2854708"/>
              <a:gd name="connsiteX120" fmla="*/ 421184 w 2876018"/>
              <a:gd name="connsiteY120" fmla="*/ 418062 h 2854708"/>
              <a:gd name="connsiteX121" fmla="*/ 473007 w 2876018"/>
              <a:gd name="connsiteY121" fmla="*/ 371311 h 2854708"/>
              <a:gd name="connsiteX122" fmla="*/ 626618 w 2876018"/>
              <a:gd name="connsiteY122" fmla="*/ 440039 h 2854708"/>
              <a:gd name="connsiteX123" fmla="*/ 710554 w 2876018"/>
              <a:gd name="connsiteY123" fmla="*/ 377273 h 2854708"/>
              <a:gd name="connsiteX124" fmla="*/ 684300 w 2876018"/>
              <a:gd name="connsiteY124" fmla="*/ 213441 h 2854708"/>
              <a:gd name="connsiteX125" fmla="*/ 752569 w 2876018"/>
              <a:gd name="connsiteY125" fmla="*/ 172274 h 2854708"/>
              <a:gd name="connsiteX126" fmla="*/ 780445 w 2876018"/>
              <a:gd name="connsiteY126" fmla="*/ 158945 h 2854708"/>
              <a:gd name="connsiteX127" fmla="*/ 910200 w 2876018"/>
              <a:gd name="connsiteY127" fmla="*/ 264408 h 2854708"/>
              <a:gd name="connsiteX128" fmla="*/ 940554 w 2876018"/>
              <a:gd name="connsiteY128" fmla="*/ 249786 h 2854708"/>
              <a:gd name="connsiteX129" fmla="*/ 1004306 w 2876018"/>
              <a:gd name="connsiteY129" fmla="*/ 226452 h 2854708"/>
              <a:gd name="connsiteX130" fmla="*/ 1021351 w 2876018"/>
              <a:gd name="connsiteY130" fmla="*/ 61373 h 2854708"/>
              <a:gd name="connsiteX131" fmla="*/ 1130864 w 2876018"/>
              <a:gd name="connsiteY131" fmla="*/ 33424 h 2854708"/>
              <a:gd name="connsiteX132" fmla="*/ 1228277 w 2876018"/>
              <a:gd name="connsiteY132" fmla="*/ 168019 h 2854708"/>
              <a:gd name="connsiteX133" fmla="*/ 1307341 w 2876018"/>
              <a:gd name="connsiteY133" fmla="*/ 155952 h 2854708"/>
              <a:gd name="connsiteX134" fmla="*/ 1326862 w 2876018"/>
              <a:gd name="connsiteY134" fmla="*/ 154967 h 2854708"/>
              <a:gd name="connsiteX135" fmla="*/ 1385012 w 2876018"/>
              <a:gd name="connsiteY135" fmla="*/ 2656 h 2854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876018" h="2854708">
                <a:moveTo>
                  <a:pt x="1438009" y="0"/>
                </a:moveTo>
                <a:lnTo>
                  <a:pt x="1500900" y="3152"/>
                </a:lnTo>
                <a:lnTo>
                  <a:pt x="1559051" y="155466"/>
                </a:lnTo>
                <a:lnTo>
                  <a:pt x="1568677" y="155952"/>
                </a:lnTo>
                <a:lnTo>
                  <a:pt x="1656481" y="169353"/>
                </a:lnTo>
                <a:lnTo>
                  <a:pt x="1753346" y="35514"/>
                </a:lnTo>
                <a:lnTo>
                  <a:pt x="1864634" y="63917"/>
                </a:lnTo>
                <a:lnTo>
                  <a:pt x="1881798" y="230144"/>
                </a:lnTo>
                <a:lnTo>
                  <a:pt x="1935465" y="249786"/>
                </a:lnTo>
                <a:lnTo>
                  <a:pt x="1971912" y="267343"/>
                </a:lnTo>
                <a:lnTo>
                  <a:pt x="2101683" y="161866"/>
                </a:lnTo>
                <a:lnTo>
                  <a:pt x="2123450" y="172274"/>
                </a:lnTo>
                <a:lnTo>
                  <a:pt x="2200567" y="218777"/>
                </a:lnTo>
                <a:lnTo>
                  <a:pt x="2174130" y="383753"/>
                </a:lnTo>
                <a:lnTo>
                  <a:pt x="2250936" y="441187"/>
                </a:lnTo>
                <a:lnTo>
                  <a:pt x="2252785" y="442867"/>
                </a:lnTo>
                <a:lnTo>
                  <a:pt x="2406229" y="374214"/>
                </a:lnTo>
                <a:lnTo>
                  <a:pt x="2454835" y="418062"/>
                </a:lnTo>
                <a:lnTo>
                  <a:pt x="2486353" y="452484"/>
                </a:lnTo>
                <a:lnTo>
                  <a:pt x="2417288" y="606848"/>
                </a:lnTo>
                <a:lnTo>
                  <a:pt x="2424176" y="614427"/>
                </a:lnTo>
                <a:lnTo>
                  <a:pt x="2477450" y="685670"/>
                </a:lnTo>
                <a:lnTo>
                  <a:pt x="2648180" y="658310"/>
                </a:lnTo>
                <a:lnTo>
                  <a:pt x="2702458" y="746992"/>
                </a:lnTo>
                <a:lnTo>
                  <a:pt x="2704278" y="750742"/>
                </a:lnTo>
                <a:lnTo>
                  <a:pt x="2594398" y="885932"/>
                </a:lnTo>
                <a:lnTo>
                  <a:pt x="2615578" y="929899"/>
                </a:lnTo>
                <a:lnTo>
                  <a:pt x="2633388" y="978561"/>
                </a:lnTo>
                <a:lnTo>
                  <a:pt x="2809082" y="996702"/>
                </a:lnTo>
                <a:lnTo>
                  <a:pt x="2811368" y="1002903"/>
                </a:lnTo>
                <a:lnTo>
                  <a:pt x="2836070" y="1098259"/>
                </a:lnTo>
                <a:lnTo>
                  <a:pt x="2694739" y="1200547"/>
                </a:lnTo>
                <a:lnTo>
                  <a:pt x="2709411" y="1296686"/>
                </a:lnTo>
                <a:lnTo>
                  <a:pt x="2709726" y="1302927"/>
                </a:lnTo>
                <a:lnTo>
                  <a:pt x="2872857" y="1365208"/>
                </a:lnTo>
                <a:lnTo>
                  <a:pt x="2876018" y="1427354"/>
                </a:lnTo>
                <a:lnTo>
                  <a:pt x="2873917" y="1468652"/>
                </a:lnTo>
                <a:lnTo>
                  <a:pt x="2710779" y="1530936"/>
                </a:lnTo>
                <a:lnTo>
                  <a:pt x="2709411" y="1558022"/>
                </a:lnTo>
                <a:lnTo>
                  <a:pt x="2697548" y="1635751"/>
                </a:lnTo>
                <a:lnTo>
                  <a:pt x="2840530" y="1739233"/>
                </a:lnTo>
                <a:lnTo>
                  <a:pt x="2815222" y="1836928"/>
                </a:lnTo>
                <a:lnTo>
                  <a:pt x="2641165" y="1854901"/>
                </a:lnTo>
                <a:lnTo>
                  <a:pt x="2615578" y="1924809"/>
                </a:lnTo>
                <a:lnTo>
                  <a:pt x="2600581" y="1955940"/>
                </a:lnTo>
                <a:lnTo>
                  <a:pt x="2710490" y="2091165"/>
                </a:lnTo>
                <a:lnTo>
                  <a:pt x="2702458" y="2107716"/>
                </a:lnTo>
                <a:lnTo>
                  <a:pt x="2659575" y="2177780"/>
                </a:lnTo>
                <a:lnTo>
                  <a:pt x="2491102" y="2150782"/>
                </a:lnTo>
                <a:lnTo>
                  <a:pt x="2424176" y="2240281"/>
                </a:lnTo>
                <a:lnTo>
                  <a:pt x="2423417" y="2241116"/>
                </a:lnTo>
                <a:lnTo>
                  <a:pt x="2492497" y="2395514"/>
                </a:lnTo>
                <a:lnTo>
                  <a:pt x="2454835" y="2436646"/>
                </a:lnTo>
                <a:lnTo>
                  <a:pt x="2421378" y="2466829"/>
                </a:lnTo>
                <a:lnTo>
                  <a:pt x="2267858" y="2398142"/>
                </a:lnTo>
                <a:lnTo>
                  <a:pt x="2250936" y="2413521"/>
                </a:lnTo>
                <a:lnTo>
                  <a:pt x="2177056" y="2468768"/>
                </a:lnTo>
                <a:lnTo>
                  <a:pt x="2203555" y="2634130"/>
                </a:lnTo>
                <a:lnTo>
                  <a:pt x="2123450" y="2682434"/>
                </a:lnTo>
                <a:lnTo>
                  <a:pt x="2117520" y="2685270"/>
                </a:lnTo>
                <a:lnTo>
                  <a:pt x="1987705" y="2579757"/>
                </a:lnTo>
                <a:lnTo>
                  <a:pt x="1935465" y="2604923"/>
                </a:lnTo>
                <a:lnTo>
                  <a:pt x="1879604" y="2625368"/>
                </a:lnTo>
                <a:lnTo>
                  <a:pt x="1862466" y="2791345"/>
                </a:lnTo>
                <a:lnTo>
                  <a:pt x="1765835" y="2816007"/>
                </a:lnTo>
                <a:lnTo>
                  <a:pt x="1669805" y="2683322"/>
                </a:lnTo>
                <a:lnTo>
                  <a:pt x="1568677" y="2698756"/>
                </a:lnTo>
                <a:lnTo>
                  <a:pt x="1551093" y="2699644"/>
                </a:lnTo>
                <a:lnTo>
                  <a:pt x="1492943" y="2851955"/>
                </a:lnTo>
                <a:lnTo>
                  <a:pt x="1438009" y="2854708"/>
                </a:lnTo>
                <a:lnTo>
                  <a:pt x="1392969" y="2852451"/>
                </a:lnTo>
                <a:lnTo>
                  <a:pt x="1334821" y="2700144"/>
                </a:lnTo>
                <a:lnTo>
                  <a:pt x="1307341" y="2698756"/>
                </a:lnTo>
                <a:lnTo>
                  <a:pt x="1214953" y="2684656"/>
                </a:lnTo>
                <a:lnTo>
                  <a:pt x="1118375" y="2818097"/>
                </a:lnTo>
                <a:lnTo>
                  <a:pt x="1023519" y="2793888"/>
                </a:lnTo>
                <a:lnTo>
                  <a:pt x="1006499" y="2629059"/>
                </a:lnTo>
                <a:lnTo>
                  <a:pt x="940554" y="2604923"/>
                </a:lnTo>
                <a:lnTo>
                  <a:pt x="894407" y="2582692"/>
                </a:lnTo>
                <a:lnTo>
                  <a:pt x="764608" y="2688191"/>
                </a:lnTo>
                <a:lnTo>
                  <a:pt x="752569" y="2682434"/>
                </a:lnTo>
                <a:lnTo>
                  <a:pt x="681313" y="2639466"/>
                </a:lnTo>
                <a:lnTo>
                  <a:pt x="707629" y="2475248"/>
                </a:lnTo>
                <a:lnTo>
                  <a:pt x="625083" y="2413521"/>
                </a:lnTo>
                <a:lnTo>
                  <a:pt x="611362" y="2401051"/>
                </a:lnTo>
                <a:lnTo>
                  <a:pt x="457858" y="2469731"/>
                </a:lnTo>
                <a:lnTo>
                  <a:pt x="421184" y="2436646"/>
                </a:lnTo>
                <a:lnTo>
                  <a:pt x="390040" y="2402633"/>
                </a:lnTo>
                <a:lnTo>
                  <a:pt x="459104" y="2248271"/>
                </a:lnTo>
                <a:lnTo>
                  <a:pt x="451842" y="2240281"/>
                </a:lnTo>
                <a:lnTo>
                  <a:pt x="385955" y="2152171"/>
                </a:lnTo>
                <a:lnTo>
                  <a:pt x="217310" y="2179196"/>
                </a:lnTo>
                <a:lnTo>
                  <a:pt x="173560" y="2107716"/>
                </a:lnTo>
                <a:lnTo>
                  <a:pt x="169156" y="2098641"/>
                </a:lnTo>
                <a:lnTo>
                  <a:pt x="279049" y="1963437"/>
                </a:lnTo>
                <a:lnTo>
                  <a:pt x="260441" y="1924809"/>
                </a:lnTo>
                <a:lnTo>
                  <a:pt x="234473" y="1853859"/>
                </a:lnTo>
                <a:lnTo>
                  <a:pt x="60530" y="1835898"/>
                </a:lnTo>
                <a:lnTo>
                  <a:pt x="37021" y="1745147"/>
                </a:lnTo>
                <a:lnTo>
                  <a:pt x="179435" y="1642075"/>
                </a:lnTo>
                <a:lnTo>
                  <a:pt x="166607" y="1558022"/>
                </a:lnTo>
                <a:lnTo>
                  <a:pt x="165049" y="1527157"/>
                </a:lnTo>
                <a:lnTo>
                  <a:pt x="1909" y="1464873"/>
                </a:lnTo>
                <a:lnTo>
                  <a:pt x="0" y="1427354"/>
                </a:lnTo>
                <a:lnTo>
                  <a:pt x="2970" y="1368986"/>
                </a:lnTo>
                <a:lnTo>
                  <a:pt x="166102" y="1306705"/>
                </a:lnTo>
                <a:lnTo>
                  <a:pt x="166607" y="1296686"/>
                </a:lnTo>
                <a:lnTo>
                  <a:pt x="182245" y="1194222"/>
                </a:lnTo>
                <a:lnTo>
                  <a:pt x="41481" y="1092345"/>
                </a:lnTo>
                <a:lnTo>
                  <a:pt x="64650" y="1002903"/>
                </a:lnTo>
                <a:lnTo>
                  <a:pt x="66553" y="997744"/>
                </a:lnTo>
                <a:lnTo>
                  <a:pt x="242249" y="979602"/>
                </a:lnTo>
                <a:lnTo>
                  <a:pt x="260441" y="929899"/>
                </a:lnTo>
                <a:lnTo>
                  <a:pt x="285232" y="878435"/>
                </a:lnTo>
                <a:lnTo>
                  <a:pt x="175638" y="743598"/>
                </a:lnTo>
                <a:lnTo>
                  <a:pt x="228705" y="656894"/>
                </a:lnTo>
                <a:lnTo>
                  <a:pt x="399607" y="684281"/>
                </a:lnTo>
                <a:lnTo>
                  <a:pt x="451842" y="614427"/>
                </a:lnTo>
                <a:lnTo>
                  <a:pt x="465234" y="599693"/>
                </a:lnTo>
                <a:lnTo>
                  <a:pt x="396185" y="445364"/>
                </a:lnTo>
                <a:lnTo>
                  <a:pt x="421184" y="418062"/>
                </a:lnTo>
                <a:lnTo>
                  <a:pt x="473007" y="371311"/>
                </a:lnTo>
                <a:lnTo>
                  <a:pt x="626618" y="440039"/>
                </a:lnTo>
                <a:lnTo>
                  <a:pt x="710554" y="377273"/>
                </a:lnTo>
                <a:lnTo>
                  <a:pt x="684300" y="213441"/>
                </a:lnTo>
                <a:lnTo>
                  <a:pt x="752569" y="172274"/>
                </a:lnTo>
                <a:lnTo>
                  <a:pt x="780445" y="158945"/>
                </a:lnTo>
                <a:lnTo>
                  <a:pt x="910200" y="264408"/>
                </a:lnTo>
                <a:lnTo>
                  <a:pt x="940554" y="249786"/>
                </a:lnTo>
                <a:lnTo>
                  <a:pt x="1004306" y="226452"/>
                </a:lnTo>
                <a:lnTo>
                  <a:pt x="1021351" y="61373"/>
                </a:lnTo>
                <a:lnTo>
                  <a:pt x="1130864" y="33424"/>
                </a:lnTo>
                <a:lnTo>
                  <a:pt x="1228277" y="168019"/>
                </a:lnTo>
                <a:lnTo>
                  <a:pt x="1307341" y="155952"/>
                </a:lnTo>
                <a:lnTo>
                  <a:pt x="1326862" y="154967"/>
                </a:lnTo>
                <a:lnTo>
                  <a:pt x="1385012" y="2656"/>
                </a:lnTo>
                <a:close/>
              </a:path>
            </a:pathLst>
          </a:custGeom>
          <a:gradFill flip="none" rotWithShape="1">
            <a:gsLst>
              <a:gs pos="19000">
                <a:srgbClr val="70AD47"/>
              </a:gs>
              <a:gs pos="86000">
                <a:srgbClr val="3F6228"/>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5" name="Sirkel: hul 34">
            <a:extLst>
              <a:ext uri="{FF2B5EF4-FFF2-40B4-BE49-F238E27FC236}">
                <a16:creationId xmlns:a16="http://schemas.microsoft.com/office/drawing/2014/main" id="{B4C16163-F2F6-45BB-B734-6E388E6598E7}"/>
              </a:ext>
            </a:extLst>
          </p:cNvPr>
          <p:cNvSpPr/>
          <p:nvPr/>
        </p:nvSpPr>
        <p:spPr>
          <a:xfrm>
            <a:off x="329346" y="2221465"/>
            <a:ext cx="1838708" cy="1869566"/>
          </a:xfrm>
          <a:prstGeom prst="donut">
            <a:avLst>
              <a:gd name="adj" fmla="val 4404"/>
            </a:avLst>
          </a:prstGeom>
          <a:gradFill flip="none" rotWithShape="1">
            <a:gsLst>
              <a:gs pos="19000">
                <a:srgbClr val="649B3F"/>
              </a:gs>
              <a:gs pos="86000">
                <a:srgbClr val="355222"/>
              </a:gs>
            </a:gsLst>
            <a:lin ang="17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36" name="Ellipse 35">
            <a:extLst>
              <a:ext uri="{FF2B5EF4-FFF2-40B4-BE49-F238E27FC236}">
                <a16:creationId xmlns:a16="http://schemas.microsoft.com/office/drawing/2014/main" id="{07443E20-FAEA-4C8B-89DE-D6A6B078CC5E}"/>
              </a:ext>
            </a:extLst>
          </p:cNvPr>
          <p:cNvSpPr/>
          <p:nvPr/>
        </p:nvSpPr>
        <p:spPr>
          <a:xfrm>
            <a:off x="409644" y="2303008"/>
            <a:ext cx="1662020" cy="1694885"/>
          </a:xfrm>
          <a:prstGeom prst="ellipse">
            <a:avLst/>
          </a:prstGeom>
          <a:solidFill>
            <a:schemeClr val="bg1"/>
          </a:solidFill>
          <a:ln>
            <a:noFill/>
          </a:ln>
          <a:effectLst>
            <a:innerShdw blurRad="533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600"/>
          </a:p>
        </p:txBody>
      </p:sp>
      <p:sp>
        <p:nvSpPr>
          <p:cNvPr id="37" name="Sirkel: hul 36">
            <a:extLst>
              <a:ext uri="{FF2B5EF4-FFF2-40B4-BE49-F238E27FC236}">
                <a16:creationId xmlns:a16="http://schemas.microsoft.com/office/drawing/2014/main" id="{49E08449-6130-492B-BCF8-B1457DF6A406}"/>
              </a:ext>
            </a:extLst>
          </p:cNvPr>
          <p:cNvSpPr/>
          <p:nvPr/>
        </p:nvSpPr>
        <p:spPr>
          <a:xfrm>
            <a:off x="378701" y="2298156"/>
            <a:ext cx="1736013" cy="1706513"/>
          </a:xfrm>
          <a:prstGeom prst="donut">
            <a:avLst>
              <a:gd name="adj" fmla="val 3318"/>
            </a:avLst>
          </a:prstGeom>
          <a:gradFill>
            <a:gsLst>
              <a:gs pos="19000">
                <a:srgbClr val="649B3F"/>
              </a:gs>
              <a:gs pos="86000">
                <a:srgbClr val="355222"/>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38" name="TekstSylinder 37">
            <a:extLst>
              <a:ext uri="{FF2B5EF4-FFF2-40B4-BE49-F238E27FC236}">
                <a16:creationId xmlns:a16="http://schemas.microsoft.com/office/drawing/2014/main" id="{56310717-8631-495F-8FAB-10B4E7E61924}"/>
              </a:ext>
            </a:extLst>
          </p:cNvPr>
          <p:cNvSpPr txBox="1"/>
          <p:nvPr/>
        </p:nvSpPr>
        <p:spPr>
          <a:xfrm>
            <a:off x="443732" y="2811431"/>
            <a:ext cx="1595866" cy="523220"/>
          </a:xfrm>
          <a:prstGeom prst="rect">
            <a:avLst/>
          </a:prstGeom>
          <a:noFill/>
        </p:spPr>
        <p:txBody>
          <a:bodyPr wrap="square" rtlCol="0">
            <a:spAutoFit/>
          </a:bodyPr>
          <a:lstStyle/>
          <a:p>
            <a:pPr algn="ctr"/>
            <a:r>
              <a:rPr lang="nb-NO" sz="2800" dirty="0">
                <a:latin typeface="Bahnschrift SemiBold SemiConden" panose="020B0502040204020203" pitchFamily="34" charset="0"/>
              </a:rPr>
              <a:t>Scenarios</a:t>
            </a:r>
          </a:p>
        </p:txBody>
      </p:sp>
      <p:sp>
        <p:nvSpPr>
          <p:cNvPr id="40" name="Ellipse 39">
            <a:extLst>
              <a:ext uri="{FF2B5EF4-FFF2-40B4-BE49-F238E27FC236}">
                <a16:creationId xmlns:a16="http://schemas.microsoft.com/office/drawing/2014/main" id="{FA1C2E3B-6FE2-4BA2-BCA1-45B1628599B1}"/>
              </a:ext>
            </a:extLst>
          </p:cNvPr>
          <p:cNvSpPr/>
          <p:nvPr/>
        </p:nvSpPr>
        <p:spPr>
          <a:xfrm>
            <a:off x="-267432" y="4042761"/>
            <a:ext cx="3656054" cy="790102"/>
          </a:xfrm>
          <a:prstGeom prst="ellipse">
            <a:avLst/>
          </a:prstGeom>
          <a:gradFill flip="none" rotWithShape="1">
            <a:gsLst>
              <a:gs pos="0">
                <a:schemeClr val="tx1"/>
              </a:gs>
              <a:gs pos="100000">
                <a:srgbClr val="D8D8D8"/>
              </a:gs>
            </a:gsLst>
            <a:path path="shap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9" name="Ellipse 48">
            <a:extLst>
              <a:ext uri="{FF2B5EF4-FFF2-40B4-BE49-F238E27FC236}">
                <a16:creationId xmlns:a16="http://schemas.microsoft.com/office/drawing/2014/main" id="{B803DE3C-FBB1-4A05-AAF6-D078F76D3064}"/>
              </a:ext>
            </a:extLst>
          </p:cNvPr>
          <p:cNvSpPr/>
          <p:nvPr/>
        </p:nvSpPr>
        <p:spPr>
          <a:xfrm>
            <a:off x="161175" y="6356909"/>
            <a:ext cx="376278" cy="334626"/>
          </a:xfrm>
          <a:prstGeom prst="ellipse">
            <a:avLst/>
          </a:prstGeom>
          <a:solidFill>
            <a:srgbClr val="B44D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Ellipse 49">
            <a:extLst>
              <a:ext uri="{FF2B5EF4-FFF2-40B4-BE49-F238E27FC236}">
                <a16:creationId xmlns:a16="http://schemas.microsoft.com/office/drawing/2014/main" id="{47D4E528-6FD5-438E-BA71-F7D6C7CB8C50}"/>
              </a:ext>
            </a:extLst>
          </p:cNvPr>
          <p:cNvSpPr/>
          <p:nvPr/>
        </p:nvSpPr>
        <p:spPr>
          <a:xfrm>
            <a:off x="161175" y="5894834"/>
            <a:ext cx="376278" cy="334626"/>
          </a:xfrm>
          <a:prstGeom prst="ellipse">
            <a:avLst/>
          </a:prstGeom>
          <a:solidFill>
            <a:srgbClr val="FFC0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Ellipse 50">
            <a:extLst>
              <a:ext uri="{FF2B5EF4-FFF2-40B4-BE49-F238E27FC236}">
                <a16:creationId xmlns:a16="http://schemas.microsoft.com/office/drawing/2014/main" id="{4952EFA6-1018-4DD5-A86E-FC87FCF2B50B}"/>
              </a:ext>
            </a:extLst>
          </p:cNvPr>
          <p:cNvSpPr/>
          <p:nvPr/>
        </p:nvSpPr>
        <p:spPr>
          <a:xfrm>
            <a:off x="161175" y="5441599"/>
            <a:ext cx="376278" cy="334626"/>
          </a:xfrm>
          <a:prstGeom prst="ellipse">
            <a:avLst/>
          </a:prstGeom>
          <a:solidFill>
            <a:schemeClr val="accent1"/>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kstSylinder 51">
            <a:extLst>
              <a:ext uri="{FF2B5EF4-FFF2-40B4-BE49-F238E27FC236}">
                <a16:creationId xmlns:a16="http://schemas.microsoft.com/office/drawing/2014/main" id="{0200267B-7709-4852-9975-FBB9143440F9}"/>
              </a:ext>
            </a:extLst>
          </p:cNvPr>
          <p:cNvSpPr txBox="1"/>
          <p:nvPr/>
        </p:nvSpPr>
        <p:spPr>
          <a:xfrm>
            <a:off x="639880" y="5394831"/>
            <a:ext cx="1493439" cy="400110"/>
          </a:xfrm>
          <a:prstGeom prst="rect">
            <a:avLst/>
          </a:prstGeom>
          <a:noFill/>
        </p:spPr>
        <p:txBody>
          <a:bodyPr wrap="square" rtlCol="0">
            <a:spAutoFit/>
          </a:bodyPr>
          <a:lstStyle/>
          <a:p>
            <a:r>
              <a:rPr lang="en-GB" sz="2000" b="1" dirty="0">
                <a:latin typeface="Bahnschrift SemiBold SemiConden" panose="020B0502040204020203" pitchFamily="34" charset="0"/>
              </a:rPr>
              <a:t>Easy</a:t>
            </a:r>
          </a:p>
        </p:txBody>
      </p:sp>
      <p:sp>
        <p:nvSpPr>
          <p:cNvPr id="53" name="TekstSylinder 52">
            <a:extLst>
              <a:ext uri="{FF2B5EF4-FFF2-40B4-BE49-F238E27FC236}">
                <a16:creationId xmlns:a16="http://schemas.microsoft.com/office/drawing/2014/main" id="{2B9E0614-45BA-4CFE-B741-4FCD1B0DEB6C}"/>
              </a:ext>
            </a:extLst>
          </p:cNvPr>
          <p:cNvSpPr txBox="1"/>
          <p:nvPr/>
        </p:nvSpPr>
        <p:spPr>
          <a:xfrm>
            <a:off x="614758" y="5873732"/>
            <a:ext cx="1493439" cy="400110"/>
          </a:xfrm>
          <a:prstGeom prst="rect">
            <a:avLst/>
          </a:prstGeom>
          <a:noFill/>
        </p:spPr>
        <p:txBody>
          <a:bodyPr wrap="square" rtlCol="0">
            <a:spAutoFit/>
          </a:bodyPr>
          <a:lstStyle/>
          <a:p>
            <a:r>
              <a:rPr lang="en-GB" sz="2000" b="1" dirty="0">
                <a:latin typeface="Bahnschrift SemiBold SemiConden" panose="020B0502040204020203" pitchFamily="34" charset="0"/>
              </a:rPr>
              <a:t>Medium</a:t>
            </a:r>
          </a:p>
        </p:txBody>
      </p:sp>
      <p:sp>
        <p:nvSpPr>
          <p:cNvPr id="54" name="TekstSylinder 53">
            <a:extLst>
              <a:ext uri="{FF2B5EF4-FFF2-40B4-BE49-F238E27FC236}">
                <a16:creationId xmlns:a16="http://schemas.microsoft.com/office/drawing/2014/main" id="{FF235F35-CE8C-4FDD-9408-3399348F03F0}"/>
              </a:ext>
            </a:extLst>
          </p:cNvPr>
          <p:cNvSpPr txBox="1"/>
          <p:nvPr/>
        </p:nvSpPr>
        <p:spPr>
          <a:xfrm>
            <a:off x="610138" y="6350804"/>
            <a:ext cx="1493439" cy="400110"/>
          </a:xfrm>
          <a:prstGeom prst="rect">
            <a:avLst/>
          </a:prstGeom>
          <a:noFill/>
        </p:spPr>
        <p:txBody>
          <a:bodyPr wrap="square" rtlCol="0">
            <a:spAutoFit/>
          </a:bodyPr>
          <a:lstStyle/>
          <a:p>
            <a:r>
              <a:rPr lang="en-GB" sz="2000" b="1" dirty="0">
                <a:latin typeface="Bahnschrift SemiBold SemiConden" panose="020B0502040204020203" pitchFamily="34" charset="0"/>
              </a:rPr>
              <a:t>Complex</a:t>
            </a:r>
          </a:p>
        </p:txBody>
      </p:sp>
      <p:sp>
        <p:nvSpPr>
          <p:cNvPr id="73" name="Plassholder for bunntekst 2">
            <a:extLst>
              <a:ext uri="{FF2B5EF4-FFF2-40B4-BE49-F238E27FC236}">
                <a16:creationId xmlns:a16="http://schemas.microsoft.com/office/drawing/2014/main" id="{D253FE38-6913-48D8-8703-02F96BB1FD2A}"/>
              </a:ext>
            </a:extLst>
          </p:cNvPr>
          <p:cNvSpPr txBox="1">
            <a:spLocks/>
          </p:cNvSpPr>
          <p:nvPr/>
        </p:nvSpPr>
        <p:spPr>
          <a:xfrm>
            <a:off x="-48138" y="6643821"/>
            <a:ext cx="8617784" cy="178289"/>
          </a:xfrm>
          <a:prstGeom prst="rect">
            <a:avLst/>
          </a:prstGeom>
        </p:spPr>
        <p:txBody>
          <a:bodyPr/>
          <a:lstStyle>
            <a:defPPr>
              <a:defRPr lang="nb-NO"/>
            </a:defPPr>
            <a:lvl1pPr algn="l" rtl="0" fontAlgn="base">
              <a:spcBef>
                <a:spcPct val="0"/>
              </a:spcBef>
              <a:spcAft>
                <a:spcPct val="0"/>
              </a:spcAft>
              <a:defRPr sz="1607" kern="1200">
                <a:solidFill>
                  <a:schemeClr val="tx1"/>
                </a:solidFill>
                <a:latin typeface="Arial" charset="0"/>
                <a:ea typeface="Arial" charset="0"/>
                <a:cs typeface="Arial" charset="0"/>
              </a:defRPr>
            </a:lvl1pPr>
            <a:lvl2pPr marL="367314" algn="l" rtl="0" fontAlgn="base">
              <a:spcBef>
                <a:spcPct val="0"/>
              </a:spcBef>
              <a:spcAft>
                <a:spcPct val="0"/>
              </a:spcAft>
              <a:defRPr sz="1607" kern="1200">
                <a:solidFill>
                  <a:schemeClr val="tx1"/>
                </a:solidFill>
                <a:latin typeface="Arial" charset="0"/>
                <a:ea typeface="Arial" charset="0"/>
                <a:cs typeface="Arial" charset="0"/>
              </a:defRPr>
            </a:lvl2pPr>
            <a:lvl3pPr marL="734629" algn="l" rtl="0" fontAlgn="base">
              <a:spcBef>
                <a:spcPct val="0"/>
              </a:spcBef>
              <a:spcAft>
                <a:spcPct val="0"/>
              </a:spcAft>
              <a:defRPr sz="1607" kern="1200">
                <a:solidFill>
                  <a:schemeClr val="tx1"/>
                </a:solidFill>
                <a:latin typeface="Arial" charset="0"/>
                <a:ea typeface="Arial" charset="0"/>
                <a:cs typeface="Arial" charset="0"/>
              </a:defRPr>
            </a:lvl3pPr>
            <a:lvl4pPr marL="1101943" algn="l" rtl="0" fontAlgn="base">
              <a:spcBef>
                <a:spcPct val="0"/>
              </a:spcBef>
              <a:spcAft>
                <a:spcPct val="0"/>
              </a:spcAft>
              <a:defRPr sz="1607" kern="1200">
                <a:solidFill>
                  <a:schemeClr val="tx1"/>
                </a:solidFill>
                <a:latin typeface="Arial" charset="0"/>
                <a:ea typeface="Arial" charset="0"/>
                <a:cs typeface="Arial" charset="0"/>
              </a:defRPr>
            </a:lvl4pPr>
            <a:lvl5pPr marL="1469258" algn="l" rtl="0" fontAlgn="base">
              <a:spcBef>
                <a:spcPct val="0"/>
              </a:spcBef>
              <a:spcAft>
                <a:spcPct val="0"/>
              </a:spcAft>
              <a:defRPr sz="1607" kern="1200">
                <a:solidFill>
                  <a:schemeClr val="tx1"/>
                </a:solidFill>
                <a:latin typeface="Arial" charset="0"/>
                <a:ea typeface="Arial" charset="0"/>
                <a:cs typeface="Arial" charset="0"/>
              </a:defRPr>
            </a:lvl5pPr>
            <a:lvl6pPr marL="1836572" algn="l" defTabSz="734629" rtl="0" eaLnBrk="1" latinLnBrk="0" hangingPunct="1">
              <a:defRPr sz="1607" kern="1200">
                <a:solidFill>
                  <a:schemeClr val="tx1"/>
                </a:solidFill>
                <a:latin typeface="Arial" charset="0"/>
                <a:ea typeface="Arial" charset="0"/>
                <a:cs typeface="Arial" charset="0"/>
              </a:defRPr>
            </a:lvl6pPr>
            <a:lvl7pPr marL="2203887" algn="l" defTabSz="734629" rtl="0" eaLnBrk="1" latinLnBrk="0" hangingPunct="1">
              <a:defRPr sz="1607" kern="1200">
                <a:solidFill>
                  <a:schemeClr val="tx1"/>
                </a:solidFill>
                <a:latin typeface="Arial" charset="0"/>
                <a:ea typeface="Arial" charset="0"/>
                <a:cs typeface="Arial" charset="0"/>
              </a:defRPr>
            </a:lvl7pPr>
            <a:lvl8pPr marL="2571201" algn="l" defTabSz="734629" rtl="0" eaLnBrk="1" latinLnBrk="0" hangingPunct="1">
              <a:defRPr sz="1607" kern="1200">
                <a:solidFill>
                  <a:schemeClr val="tx1"/>
                </a:solidFill>
                <a:latin typeface="Arial" charset="0"/>
                <a:ea typeface="Arial" charset="0"/>
                <a:cs typeface="Arial" charset="0"/>
              </a:defRPr>
            </a:lvl8pPr>
            <a:lvl9pPr marL="2938516" algn="l" defTabSz="734629" rtl="0" eaLnBrk="1" latinLnBrk="0" hangingPunct="1">
              <a:defRPr sz="1607" kern="1200">
                <a:solidFill>
                  <a:schemeClr val="tx1"/>
                </a:solidFill>
                <a:latin typeface="Arial" charset="0"/>
                <a:ea typeface="Arial" charset="0"/>
                <a:cs typeface="Arial" charset="0"/>
              </a:defRPr>
            </a:lvl9pPr>
          </a:lstStyle>
          <a:p>
            <a:r>
              <a:rPr lang="en-GB" sz="800" dirty="0" err="1"/>
              <a:t>Bente</a:t>
            </a:r>
            <a:r>
              <a:rPr lang="en-GB" sz="800" dirty="0"/>
              <a:t> </a:t>
            </a:r>
            <a:r>
              <a:rPr lang="en-GB" sz="800" dirty="0" err="1"/>
              <a:t>Skattør</a:t>
            </a:r>
            <a:r>
              <a:rPr lang="en-GB" sz="800" dirty="0"/>
              <a:t>, NTNU CCIS</a:t>
            </a:r>
          </a:p>
        </p:txBody>
      </p:sp>
      <p:sp>
        <p:nvSpPr>
          <p:cNvPr id="74" name="Plassholder for lysbildenummer 1">
            <a:extLst>
              <a:ext uri="{FF2B5EF4-FFF2-40B4-BE49-F238E27FC236}">
                <a16:creationId xmlns:a16="http://schemas.microsoft.com/office/drawing/2014/main" id="{37664291-71EA-4D2A-AA0E-FC8EAFEA74EA}"/>
              </a:ext>
            </a:extLst>
          </p:cNvPr>
          <p:cNvSpPr txBox="1">
            <a:spLocks/>
          </p:cNvSpPr>
          <p:nvPr/>
        </p:nvSpPr>
        <p:spPr>
          <a:xfrm>
            <a:off x="10176834" y="6448691"/>
            <a:ext cx="1963407" cy="568548"/>
          </a:xfrm>
          <a:prstGeom prst="rect">
            <a:avLst/>
          </a:prstGeom>
        </p:spPr>
        <p:txBody>
          <a:bodyPr vert="horz" lIns="91440" tIns="45720" rIns="91440" bIns="45720" rtlCol="0" anchor="ctr"/>
          <a:lstStyle>
            <a:defPPr>
              <a:defRPr lang="nb-NO"/>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fld id="{5536B752-4396-4807-A710-C518B3559E9B}" type="datetime1">
              <a:rPr lang="nb-NO" altLang="nb-NO" smtClean="0">
                <a:solidFill>
                  <a:srgbClr val="000000"/>
                </a:solidFill>
              </a:rPr>
              <a:pPr algn="r">
                <a:defRPr/>
              </a:pPr>
              <a:t>05.08.2022</a:t>
            </a:fld>
            <a:r>
              <a:rPr lang="nb-NO" altLang="nb-NO" dirty="0">
                <a:solidFill>
                  <a:srgbClr val="000000"/>
                </a:solidFill>
              </a:rPr>
              <a:t>  -  Side </a:t>
            </a:r>
            <a:fld id="{F6938C71-DA48-454F-8D9E-9CA309DDBCF5}" type="slidenum">
              <a:rPr lang="nb-NO" altLang="nb-NO" smtClean="0">
                <a:solidFill>
                  <a:srgbClr val="000000"/>
                </a:solidFill>
              </a:rPr>
              <a:pPr algn="r">
                <a:defRPr/>
              </a:pPr>
              <a:t>6</a:t>
            </a:fld>
            <a:endParaRPr lang="nb-NO" altLang="nb-NO" dirty="0">
              <a:solidFill>
                <a:srgbClr val="000000"/>
              </a:solidFill>
            </a:endParaRPr>
          </a:p>
        </p:txBody>
      </p:sp>
      <p:sp>
        <p:nvSpPr>
          <p:cNvPr id="58" name="TekstSylinder 57">
            <a:extLst>
              <a:ext uri="{FF2B5EF4-FFF2-40B4-BE49-F238E27FC236}">
                <a16:creationId xmlns:a16="http://schemas.microsoft.com/office/drawing/2014/main" id="{A1EDB536-92B2-4580-8FD1-516E6DE6F0FF}"/>
              </a:ext>
            </a:extLst>
          </p:cNvPr>
          <p:cNvSpPr txBox="1"/>
          <p:nvPr/>
        </p:nvSpPr>
        <p:spPr>
          <a:xfrm>
            <a:off x="3546989" y="1372763"/>
            <a:ext cx="5982805" cy="4832092"/>
          </a:xfrm>
          <a:prstGeom prst="rect">
            <a:avLst/>
          </a:prstGeom>
          <a:noFill/>
        </p:spPr>
        <p:txBody>
          <a:bodyPr wrap="square" rtlCol="0">
            <a:spAutoFit/>
          </a:bodyPr>
          <a:lstStyle/>
          <a:p>
            <a:r>
              <a:rPr lang="en-GB" sz="2800" b="1" u="sng" dirty="0">
                <a:solidFill>
                  <a:srgbClr val="5787C7"/>
                </a:solidFill>
                <a:latin typeface="Bahnschrift SemiBold SemiConden" panose="020B0502040204020203" pitchFamily="34" charset="0"/>
              </a:rPr>
              <a:t>Why</a:t>
            </a:r>
          </a:p>
          <a:p>
            <a:pPr marL="457200" indent="-457200">
              <a:buFont typeface="Wingdings" panose="05000000000000000000" pitchFamily="2" charset="2"/>
              <a:buChar char="Ø"/>
            </a:pPr>
            <a:r>
              <a:rPr lang="en-GB" sz="2800" b="1" dirty="0">
                <a:latin typeface="Bahnschrift SemiBold SemiConden" panose="020B0502040204020203" pitchFamily="34" charset="0"/>
              </a:rPr>
              <a:t>Early warnings if major problems…</a:t>
            </a:r>
          </a:p>
          <a:p>
            <a:pPr marL="457200" indent="-457200">
              <a:buFont typeface="Wingdings" panose="05000000000000000000" pitchFamily="2" charset="2"/>
              <a:buChar char="Ø"/>
            </a:pPr>
            <a:r>
              <a:rPr lang="en-GB" sz="2800" b="1" dirty="0">
                <a:latin typeface="Bahnschrift SemiBold SemiConden" panose="020B0502040204020203" pitchFamily="34" charset="0"/>
              </a:rPr>
              <a:t>Early way of building common understanding of how things work</a:t>
            </a:r>
          </a:p>
          <a:p>
            <a:pPr marL="457200" indent="-457200">
              <a:buFont typeface="Wingdings" panose="05000000000000000000" pitchFamily="2" charset="2"/>
              <a:buChar char="Ø"/>
            </a:pPr>
            <a:r>
              <a:rPr lang="en-GB" sz="2800" b="1" dirty="0">
                <a:latin typeface="Bahnschrift SemiBold SemiConden" panose="020B0502040204020203" pitchFamily="34" charset="0"/>
              </a:rPr>
              <a:t>“Three known scenarios” to refer to during the project</a:t>
            </a:r>
          </a:p>
          <a:p>
            <a:pPr marL="457200" indent="-457200">
              <a:buFont typeface="Wingdings" panose="05000000000000000000" pitchFamily="2" charset="2"/>
              <a:buChar char="Ø"/>
            </a:pPr>
            <a:r>
              <a:rPr lang="en-GB" sz="2800" b="1" dirty="0">
                <a:latin typeface="Bahnschrift SemiBold SemiConden" panose="020B0502040204020203" pitchFamily="34" charset="0"/>
              </a:rPr>
              <a:t>Measurement of actual progress </a:t>
            </a:r>
          </a:p>
          <a:p>
            <a:pPr marL="457200" indent="-457200">
              <a:buFont typeface="Wingdings" panose="05000000000000000000" pitchFamily="2" charset="2"/>
              <a:buChar char="Ø"/>
            </a:pPr>
            <a:r>
              <a:rPr lang="en-GB" sz="2800" b="1" dirty="0">
                <a:latin typeface="Bahnschrift SemiBold SemiConden" panose="020B0502040204020203" pitchFamily="34" charset="0"/>
              </a:rPr>
              <a:t>Tangible results / hands-on training (might be useful if fallbacks occur</a:t>
            </a:r>
          </a:p>
          <a:p>
            <a:pPr marL="457200" indent="-457200">
              <a:buFont typeface="Wingdings" panose="05000000000000000000" pitchFamily="2" charset="2"/>
              <a:buChar char="Ø"/>
            </a:pPr>
            <a:r>
              <a:rPr lang="en-GB" sz="2800" b="1" dirty="0">
                <a:latin typeface="Bahnschrift SemiBold SemiConden" panose="020B0502040204020203" pitchFamily="34" charset="0"/>
              </a:rPr>
              <a:t>Early we will be INTERACTIVE with each other </a:t>
            </a:r>
            <a:r>
              <a:rPr lang="en-GB" sz="2800" b="1" dirty="0">
                <a:latin typeface="Bahnschrift SemiBold SemiConden" panose="020B0502040204020203" pitchFamily="34" charset="0"/>
                <a:sym typeface="Wingdings" panose="05000000000000000000" pitchFamily="2" charset="2"/>
              </a:rPr>
              <a:t></a:t>
            </a:r>
            <a:endParaRPr lang="en-GB" sz="2800" b="1" dirty="0">
              <a:latin typeface="Bahnschrift SemiBold SemiConden" panose="020B0502040204020203" pitchFamily="34" charset="0"/>
            </a:endParaRPr>
          </a:p>
        </p:txBody>
      </p:sp>
      <p:sp>
        <p:nvSpPr>
          <p:cNvPr id="44" name="Ellipse 43">
            <a:extLst>
              <a:ext uri="{FF2B5EF4-FFF2-40B4-BE49-F238E27FC236}">
                <a16:creationId xmlns:a16="http://schemas.microsoft.com/office/drawing/2014/main" id="{3AC93E04-DDAC-44CD-B24C-C966E3A243A5}"/>
              </a:ext>
            </a:extLst>
          </p:cNvPr>
          <p:cNvSpPr/>
          <p:nvPr/>
        </p:nvSpPr>
        <p:spPr>
          <a:xfrm>
            <a:off x="9832336" y="2665379"/>
            <a:ext cx="731519" cy="635962"/>
          </a:xfrm>
          <a:prstGeom prst="ellipse">
            <a:avLst/>
          </a:prstGeom>
          <a:solidFill>
            <a:schemeClr val="accent1"/>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Ellipse 45">
            <a:extLst>
              <a:ext uri="{FF2B5EF4-FFF2-40B4-BE49-F238E27FC236}">
                <a16:creationId xmlns:a16="http://schemas.microsoft.com/office/drawing/2014/main" id="{FA04441B-883A-4E0D-8155-6BC96C865B28}"/>
              </a:ext>
            </a:extLst>
          </p:cNvPr>
          <p:cNvSpPr/>
          <p:nvPr/>
        </p:nvSpPr>
        <p:spPr>
          <a:xfrm>
            <a:off x="11050837" y="2930398"/>
            <a:ext cx="731519" cy="635962"/>
          </a:xfrm>
          <a:prstGeom prst="ellipse">
            <a:avLst/>
          </a:prstGeom>
          <a:solidFill>
            <a:srgbClr val="B44D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Ellipse 47">
            <a:extLst>
              <a:ext uri="{FF2B5EF4-FFF2-40B4-BE49-F238E27FC236}">
                <a16:creationId xmlns:a16="http://schemas.microsoft.com/office/drawing/2014/main" id="{4328B6B2-958B-4629-84EB-2468E5FEAF86}"/>
              </a:ext>
            </a:extLst>
          </p:cNvPr>
          <p:cNvSpPr/>
          <p:nvPr/>
        </p:nvSpPr>
        <p:spPr>
          <a:xfrm>
            <a:off x="9609873" y="3671233"/>
            <a:ext cx="731519" cy="635962"/>
          </a:xfrm>
          <a:prstGeom prst="ellipse">
            <a:avLst/>
          </a:prstGeom>
          <a:solidFill>
            <a:srgbClr val="FFC000"/>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Ellipse 59">
            <a:extLst>
              <a:ext uri="{FF2B5EF4-FFF2-40B4-BE49-F238E27FC236}">
                <a16:creationId xmlns:a16="http://schemas.microsoft.com/office/drawing/2014/main" id="{0ABD876D-0F1D-4193-886C-4C6029DE9BB9}"/>
              </a:ext>
            </a:extLst>
          </p:cNvPr>
          <p:cNvSpPr/>
          <p:nvPr/>
        </p:nvSpPr>
        <p:spPr>
          <a:xfrm>
            <a:off x="10465230" y="3570893"/>
            <a:ext cx="731519" cy="635962"/>
          </a:xfrm>
          <a:prstGeom prst="ellipse">
            <a:avLst/>
          </a:prstGeom>
          <a:solidFill>
            <a:schemeClr val="accent1"/>
          </a:solidFill>
          <a:ln>
            <a:noFill/>
          </a:ln>
          <a:effectLst>
            <a:outerShdw blurRad="50800" dist="889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kstSylinder 24">
            <a:extLst>
              <a:ext uri="{FF2B5EF4-FFF2-40B4-BE49-F238E27FC236}">
                <a16:creationId xmlns:a16="http://schemas.microsoft.com/office/drawing/2014/main" id="{0BC6DAAA-A832-4FE4-A4F2-3141936A1BDC}"/>
              </a:ext>
            </a:extLst>
          </p:cNvPr>
          <p:cNvSpPr txBox="1"/>
          <p:nvPr/>
        </p:nvSpPr>
        <p:spPr>
          <a:xfrm>
            <a:off x="4651100" y="663"/>
            <a:ext cx="5358800" cy="523220"/>
          </a:xfrm>
          <a:prstGeom prst="rect">
            <a:avLst/>
          </a:prstGeom>
          <a:noFill/>
        </p:spPr>
        <p:txBody>
          <a:bodyPr wrap="square" rtlCol="0">
            <a:spAutoFit/>
          </a:bodyPr>
          <a:lstStyle/>
          <a:p>
            <a:pPr algn="ctr"/>
            <a:r>
              <a:rPr lang="en-GB" sz="2800" b="1" dirty="0">
                <a:latin typeface="Bahnschrift SemiBold SemiConden" panose="020B0502040204020203" pitchFamily="34" charset="0"/>
              </a:rPr>
              <a:t>The Thin Tread – Early as possible?</a:t>
            </a:r>
          </a:p>
        </p:txBody>
      </p:sp>
      <p:sp>
        <p:nvSpPr>
          <p:cNvPr id="27" name="Footer Placeholder 4">
            <a:extLst>
              <a:ext uri="{FF2B5EF4-FFF2-40B4-BE49-F238E27FC236}">
                <a16:creationId xmlns:a16="http://schemas.microsoft.com/office/drawing/2014/main" id="{B32D608C-288C-432C-A440-A473EEF43493}"/>
              </a:ext>
            </a:extLst>
          </p:cNvPr>
          <p:cNvSpPr txBox="1">
            <a:spLocks/>
          </p:cNvSpPr>
          <p:nvPr/>
        </p:nvSpPr>
        <p:spPr>
          <a:xfrm>
            <a:off x="3387077" y="6427063"/>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28" name="Picture 27">
            <a:extLst>
              <a:ext uri="{FF2B5EF4-FFF2-40B4-BE49-F238E27FC236}">
                <a16:creationId xmlns:a16="http://schemas.microsoft.com/office/drawing/2014/main" id="{828F5C8C-BF90-4B1B-8324-0C14933DE2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95045" y="126914"/>
            <a:ext cx="933513" cy="655019"/>
          </a:xfrm>
          <a:prstGeom prst="rect">
            <a:avLst/>
          </a:prstGeom>
        </p:spPr>
      </p:pic>
    </p:spTree>
    <p:extLst>
      <p:ext uri="{BB962C8B-B14F-4D97-AF65-F5344CB8AC3E}">
        <p14:creationId xmlns:p14="http://schemas.microsoft.com/office/powerpoint/2010/main" val="2740110568"/>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53000">
              <a:schemeClr val="bg1">
                <a:lumMod val="95000"/>
              </a:schemeClr>
            </a:gs>
            <a:gs pos="0">
              <a:schemeClr val="bg1">
                <a:lumMod val="85000"/>
              </a:schemeClr>
            </a:gs>
            <a:gs pos="97000">
              <a:schemeClr val="bg1">
                <a:lumMod val="65000"/>
              </a:schemeClr>
            </a:gs>
          </a:gsLst>
          <a:lin ang="10800000" scaled="1"/>
        </a:gradFill>
        <a:effectLst/>
      </p:bgPr>
    </p:bg>
    <p:spTree>
      <p:nvGrpSpPr>
        <p:cNvPr id="1" name=""/>
        <p:cNvGrpSpPr/>
        <p:nvPr/>
      </p:nvGrpSpPr>
      <p:grpSpPr>
        <a:xfrm>
          <a:off x="0" y="0"/>
          <a:ext cx="0" cy="0"/>
          <a:chOff x="0" y="0"/>
          <a:chExt cx="0" cy="0"/>
        </a:xfrm>
      </p:grpSpPr>
      <p:sp>
        <p:nvSpPr>
          <p:cNvPr id="21" name="Rektangel 20">
            <a:extLst>
              <a:ext uri="{FF2B5EF4-FFF2-40B4-BE49-F238E27FC236}">
                <a16:creationId xmlns:a16="http://schemas.microsoft.com/office/drawing/2014/main" id="{98AD8D34-035B-4B50-8C66-AC5EE110C600}"/>
              </a:ext>
            </a:extLst>
          </p:cNvPr>
          <p:cNvSpPr/>
          <p:nvPr/>
        </p:nvSpPr>
        <p:spPr>
          <a:xfrm>
            <a:off x="14573" y="-49237"/>
            <a:ext cx="2494367" cy="6907237"/>
          </a:xfrm>
          <a:prstGeom prst="rect">
            <a:avLst/>
          </a:prstGeom>
          <a:gradFill flip="none" rotWithShape="1">
            <a:gsLst>
              <a:gs pos="17000">
                <a:schemeClr val="bg1">
                  <a:lumMod val="95000"/>
                </a:schemeClr>
              </a:gs>
              <a:gs pos="0">
                <a:schemeClr val="bg1">
                  <a:lumMod val="85000"/>
                </a:schemeClr>
              </a:gs>
              <a:gs pos="97000">
                <a:schemeClr val="bg1">
                  <a:lumMod val="5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ittel 11">
            <a:extLst>
              <a:ext uri="{FF2B5EF4-FFF2-40B4-BE49-F238E27FC236}">
                <a16:creationId xmlns:a16="http://schemas.microsoft.com/office/drawing/2014/main" id="{8BDB42FE-D9F0-4EE7-9C1E-E5C25BFB973A}"/>
              </a:ext>
            </a:extLst>
          </p:cNvPr>
          <p:cNvSpPr txBox="1">
            <a:spLocks/>
          </p:cNvSpPr>
          <p:nvPr/>
        </p:nvSpPr>
        <p:spPr>
          <a:xfrm>
            <a:off x="-50057" y="-129541"/>
            <a:ext cx="2581422" cy="1011366"/>
          </a:xfrm>
          <a:prstGeom prst="rect">
            <a:avLst/>
          </a:prstGeom>
        </p:spPr>
        <p:txBody>
          <a:bodyPr vert="horz" lIns="91440" tIns="45720" rIns="91440" bIns="45720" rtlCol="0" anchor="ctr">
            <a:normAutofit fontScale="90000"/>
          </a:bodyPr>
          <a:lstStyle>
            <a:lvl1pPr>
              <a:lnSpc>
                <a:spcPct val="90000"/>
              </a:lnSpc>
              <a:spcBef>
                <a:spcPct val="0"/>
              </a:spcBef>
              <a:buNone/>
              <a:defRPr sz="4400" b="1">
                <a:latin typeface="Bahnschrift Condensed" panose="020B0502040204020203" pitchFamily="34" charset="0"/>
                <a:ea typeface="+mj-ea"/>
                <a:cs typeface="+mj-cs"/>
              </a:defRPr>
            </a:lvl1pPr>
          </a:lstStyle>
          <a:p>
            <a:r>
              <a:rPr lang="nb-NO" dirty="0">
                <a:solidFill>
                  <a:srgbClr val="0070C0"/>
                </a:solidFill>
                <a:latin typeface="Times New Roman" panose="02020603050405020304" pitchFamily="18" charset="0"/>
                <a:cs typeface="Times New Roman" panose="02020603050405020304" pitchFamily="18" charset="0"/>
              </a:rPr>
              <a:t>T</a:t>
            </a:r>
            <a:r>
              <a:rPr lang="nb-NO" dirty="0">
                <a:solidFill>
                  <a:srgbClr val="B44D00"/>
                </a:solidFill>
                <a:latin typeface="Times New Roman" panose="02020603050405020304" pitchFamily="18" charset="0"/>
                <a:cs typeface="Times New Roman" panose="02020603050405020304" pitchFamily="18" charset="0"/>
              </a:rPr>
              <a:t>H</a:t>
            </a:r>
            <a:r>
              <a:rPr lang="nb-NO" dirty="0">
                <a:solidFill>
                  <a:schemeClr val="tx1">
                    <a:lumMod val="50000"/>
                    <a:lumOff val="50000"/>
                  </a:schemeClr>
                </a:solidFill>
                <a:latin typeface="Times New Roman" panose="02020603050405020304" pitchFamily="18" charset="0"/>
                <a:cs typeface="Times New Roman" panose="02020603050405020304" pitchFamily="18" charset="0"/>
              </a:rPr>
              <a:t>E</a:t>
            </a:r>
            <a:r>
              <a:rPr lang="nb-NO" dirty="0">
                <a:solidFill>
                  <a:srgbClr val="FF0000"/>
                </a:solidFill>
                <a:latin typeface="Times New Roman" panose="02020603050405020304" pitchFamily="18" charset="0"/>
                <a:cs typeface="Times New Roman" panose="02020603050405020304" pitchFamily="18" charset="0"/>
              </a:rPr>
              <a:t>S</a:t>
            </a:r>
            <a:r>
              <a:rPr lang="nb-NO" dirty="0">
                <a:solidFill>
                  <a:srgbClr val="5483C3"/>
                </a:solidFill>
                <a:latin typeface="Times New Roman" panose="02020603050405020304" pitchFamily="18" charset="0"/>
                <a:cs typeface="Times New Roman" panose="02020603050405020304" pitchFamily="18" charset="0"/>
              </a:rPr>
              <a:t>E</a:t>
            </a:r>
            <a:r>
              <a:rPr lang="nb-NO" dirty="0">
                <a:solidFill>
                  <a:srgbClr val="FFC000"/>
                </a:solidFill>
                <a:latin typeface="Times New Roman" panose="02020603050405020304" pitchFamily="18" charset="0"/>
                <a:cs typeface="Times New Roman" panose="02020603050405020304" pitchFamily="18" charset="0"/>
              </a:rPr>
              <a:t>U</a:t>
            </a:r>
            <a:r>
              <a:rPr lang="nb-NO" dirty="0">
                <a:solidFill>
                  <a:srgbClr val="0070C0"/>
                </a:solidFill>
                <a:latin typeface="Times New Roman" panose="02020603050405020304" pitchFamily="18" charset="0"/>
                <a:cs typeface="Times New Roman" panose="02020603050405020304" pitchFamily="18" charset="0"/>
              </a:rPr>
              <a:t>S</a:t>
            </a:r>
          </a:p>
        </p:txBody>
      </p:sp>
      <p:sp>
        <p:nvSpPr>
          <p:cNvPr id="3" name="Rectangle 2">
            <a:extLst>
              <a:ext uri="{FF2B5EF4-FFF2-40B4-BE49-F238E27FC236}">
                <a16:creationId xmlns:a16="http://schemas.microsoft.com/office/drawing/2014/main" id="{F8821521-AEFE-460E-9B9F-59B135551E64}"/>
              </a:ext>
            </a:extLst>
          </p:cNvPr>
          <p:cNvSpPr>
            <a:spLocks noChangeArrowheads="1"/>
          </p:cNvSpPr>
          <p:nvPr/>
        </p:nvSpPr>
        <p:spPr bwMode="auto">
          <a:xfrm>
            <a:off x="0" y="-9144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76176" rIns="91440" bIns="76176" numCol="1" anchor="ctr" anchorCtr="0" compatLnSpc="1">
            <a:prstTxWarp prst="textNoShape">
              <a:avLst/>
            </a:prstTxWarp>
            <a:spAutoFit/>
          </a:bodyPr>
          <a:lstStyle/>
          <a:p>
            <a:endParaRPr lang="en-GB"/>
          </a:p>
        </p:txBody>
      </p:sp>
      <p:sp>
        <p:nvSpPr>
          <p:cNvPr id="15" name="Frihåndsform: figur 14">
            <a:extLst>
              <a:ext uri="{FF2B5EF4-FFF2-40B4-BE49-F238E27FC236}">
                <a16:creationId xmlns:a16="http://schemas.microsoft.com/office/drawing/2014/main" id="{8877DF07-9929-452C-A8BB-0E4632C2E255}"/>
              </a:ext>
            </a:extLst>
          </p:cNvPr>
          <p:cNvSpPr/>
          <p:nvPr/>
        </p:nvSpPr>
        <p:spPr>
          <a:xfrm>
            <a:off x="0" y="2051111"/>
            <a:ext cx="2331737" cy="2180946"/>
          </a:xfrm>
          <a:custGeom>
            <a:avLst/>
            <a:gdLst>
              <a:gd name="connsiteX0" fmla="*/ 1438009 w 2876018"/>
              <a:gd name="connsiteY0" fmla="*/ 0 h 2854708"/>
              <a:gd name="connsiteX1" fmla="*/ 1500900 w 2876018"/>
              <a:gd name="connsiteY1" fmla="*/ 3152 h 2854708"/>
              <a:gd name="connsiteX2" fmla="*/ 1559051 w 2876018"/>
              <a:gd name="connsiteY2" fmla="*/ 155466 h 2854708"/>
              <a:gd name="connsiteX3" fmla="*/ 1568677 w 2876018"/>
              <a:gd name="connsiteY3" fmla="*/ 155952 h 2854708"/>
              <a:gd name="connsiteX4" fmla="*/ 1656481 w 2876018"/>
              <a:gd name="connsiteY4" fmla="*/ 169353 h 2854708"/>
              <a:gd name="connsiteX5" fmla="*/ 1753346 w 2876018"/>
              <a:gd name="connsiteY5" fmla="*/ 35514 h 2854708"/>
              <a:gd name="connsiteX6" fmla="*/ 1864634 w 2876018"/>
              <a:gd name="connsiteY6" fmla="*/ 63917 h 2854708"/>
              <a:gd name="connsiteX7" fmla="*/ 1881798 w 2876018"/>
              <a:gd name="connsiteY7" fmla="*/ 230144 h 2854708"/>
              <a:gd name="connsiteX8" fmla="*/ 1935465 w 2876018"/>
              <a:gd name="connsiteY8" fmla="*/ 249786 h 2854708"/>
              <a:gd name="connsiteX9" fmla="*/ 1971912 w 2876018"/>
              <a:gd name="connsiteY9" fmla="*/ 267343 h 2854708"/>
              <a:gd name="connsiteX10" fmla="*/ 2101683 w 2876018"/>
              <a:gd name="connsiteY10" fmla="*/ 161866 h 2854708"/>
              <a:gd name="connsiteX11" fmla="*/ 2123450 w 2876018"/>
              <a:gd name="connsiteY11" fmla="*/ 172274 h 2854708"/>
              <a:gd name="connsiteX12" fmla="*/ 2200567 w 2876018"/>
              <a:gd name="connsiteY12" fmla="*/ 218777 h 2854708"/>
              <a:gd name="connsiteX13" fmla="*/ 2174130 w 2876018"/>
              <a:gd name="connsiteY13" fmla="*/ 383753 h 2854708"/>
              <a:gd name="connsiteX14" fmla="*/ 2250936 w 2876018"/>
              <a:gd name="connsiteY14" fmla="*/ 441187 h 2854708"/>
              <a:gd name="connsiteX15" fmla="*/ 2252785 w 2876018"/>
              <a:gd name="connsiteY15" fmla="*/ 442867 h 2854708"/>
              <a:gd name="connsiteX16" fmla="*/ 2406229 w 2876018"/>
              <a:gd name="connsiteY16" fmla="*/ 374214 h 2854708"/>
              <a:gd name="connsiteX17" fmla="*/ 2454835 w 2876018"/>
              <a:gd name="connsiteY17" fmla="*/ 418062 h 2854708"/>
              <a:gd name="connsiteX18" fmla="*/ 2486353 w 2876018"/>
              <a:gd name="connsiteY18" fmla="*/ 452484 h 2854708"/>
              <a:gd name="connsiteX19" fmla="*/ 2417288 w 2876018"/>
              <a:gd name="connsiteY19" fmla="*/ 606848 h 2854708"/>
              <a:gd name="connsiteX20" fmla="*/ 2424176 w 2876018"/>
              <a:gd name="connsiteY20" fmla="*/ 614427 h 2854708"/>
              <a:gd name="connsiteX21" fmla="*/ 2477450 w 2876018"/>
              <a:gd name="connsiteY21" fmla="*/ 685670 h 2854708"/>
              <a:gd name="connsiteX22" fmla="*/ 2648180 w 2876018"/>
              <a:gd name="connsiteY22" fmla="*/ 658310 h 2854708"/>
              <a:gd name="connsiteX23" fmla="*/ 2702458 w 2876018"/>
              <a:gd name="connsiteY23" fmla="*/ 746992 h 2854708"/>
              <a:gd name="connsiteX24" fmla="*/ 2704278 w 2876018"/>
              <a:gd name="connsiteY24" fmla="*/ 750742 h 2854708"/>
              <a:gd name="connsiteX25" fmla="*/ 2594398 w 2876018"/>
              <a:gd name="connsiteY25" fmla="*/ 885932 h 2854708"/>
              <a:gd name="connsiteX26" fmla="*/ 2615578 w 2876018"/>
              <a:gd name="connsiteY26" fmla="*/ 929899 h 2854708"/>
              <a:gd name="connsiteX27" fmla="*/ 2633388 w 2876018"/>
              <a:gd name="connsiteY27" fmla="*/ 978561 h 2854708"/>
              <a:gd name="connsiteX28" fmla="*/ 2809082 w 2876018"/>
              <a:gd name="connsiteY28" fmla="*/ 996702 h 2854708"/>
              <a:gd name="connsiteX29" fmla="*/ 2811368 w 2876018"/>
              <a:gd name="connsiteY29" fmla="*/ 1002903 h 2854708"/>
              <a:gd name="connsiteX30" fmla="*/ 2836070 w 2876018"/>
              <a:gd name="connsiteY30" fmla="*/ 1098259 h 2854708"/>
              <a:gd name="connsiteX31" fmla="*/ 2694739 w 2876018"/>
              <a:gd name="connsiteY31" fmla="*/ 1200547 h 2854708"/>
              <a:gd name="connsiteX32" fmla="*/ 2709411 w 2876018"/>
              <a:gd name="connsiteY32" fmla="*/ 1296686 h 2854708"/>
              <a:gd name="connsiteX33" fmla="*/ 2709726 w 2876018"/>
              <a:gd name="connsiteY33" fmla="*/ 1302927 h 2854708"/>
              <a:gd name="connsiteX34" fmla="*/ 2872857 w 2876018"/>
              <a:gd name="connsiteY34" fmla="*/ 1365208 h 2854708"/>
              <a:gd name="connsiteX35" fmla="*/ 2876018 w 2876018"/>
              <a:gd name="connsiteY35" fmla="*/ 1427354 h 2854708"/>
              <a:gd name="connsiteX36" fmla="*/ 2873917 w 2876018"/>
              <a:gd name="connsiteY36" fmla="*/ 1468652 h 2854708"/>
              <a:gd name="connsiteX37" fmla="*/ 2710779 w 2876018"/>
              <a:gd name="connsiteY37" fmla="*/ 1530936 h 2854708"/>
              <a:gd name="connsiteX38" fmla="*/ 2709411 w 2876018"/>
              <a:gd name="connsiteY38" fmla="*/ 1558022 h 2854708"/>
              <a:gd name="connsiteX39" fmla="*/ 2697548 w 2876018"/>
              <a:gd name="connsiteY39" fmla="*/ 1635751 h 2854708"/>
              <a:gd name="connsiteX40" fmla="*/ 2840530 w 2876018"/>
              <a:gd name="connsiteY40" fmla="*/ 1739233 h 2854708"/>
              <a:gd name="connsiteX41" fmla="*/ 2815222 w 2876018"/>
              <a:gd name="connsiteY41" fmla="*/ 1836928 h 2854708"/>
              <a:gd name="connsiteX42" fmla="*/ 2641165 w 2876018"/>
              <a:gd name="connsiteY42" fmla="*/ 1854901 h 2854708"/>
              <a:gd name="connsiteX43" fmla="*/ 2615578 w 2876018"/>
              <a:gd name="connsiteY43" fmla="*/ 1924809 h 2854708"/>
              <a:gd name="connsiteX44" fmla="*/ 2600581 w 2876018"/>
              <a:gd name="connsiteY44" fmla="*/ 1955940 h 2854708"/>
              <a:gd name="connsiteX45" fmla="*/ 2710490 w 2876018"/>
              <a:gd name="connsiteY45" fmla="*/ 2091165 h 2854708"/>
              <a:gd name="connsiteX46" fmla="*/ 2702458 w 2876018"/>
              <a:gd name="connsiteY46" fmla="*/ 2107716 h 2854708"/>
              <a:gd name="connsiteX47" fmla="*/ 2659575 w 2876018"/>
              <a:gd name="connsiteY47" fmla="*/ 2177780 h 2854708"/>
              <a:gd name="connsiteX48" fmla="*/ 2491102 w 2876018"/>
              <a:gd name="connsiteY48" fmla="*/ 2150782 h 2854708"/>
              <a:gd name="connsiteX49" fmla="*/ 2424176 w 2876018"/>
              <a:gd name="connsiteY49" fmla="*/ 2240281 h 2854708"/>
              <a:gd name="connsiteX50" fmla="*/ 2423417 w 2876018"/>
              <a:gd name="connsiteY50" fmla="*/ 2241116 h 2854708"/>
              <a:gd name="connsiteX51" fmla="*/ 2492497 w 2876018"/>
              <a:gd name="connsiteY51" fmla="*/ 2395514 h 2854708"/>
              <a:gd name="connsiteX52" fmla="*/ 2454835 w 2876018"/>
              <a:gd name="connsiteY52" fmla="*/ 2436646 h 2854708"/>
              <a:gd name="connsiteX53" fmla="*/ 2421378 w 2876018"/>
              <a:gd name="connsiteY53" fmla="*/ 2466829 h 2854708"/>
              <a:gd name="connsiteX54" fmla="*/ 2267858 w 2876018"/>
              <a:gd name="connsiteY54" fmla="*/ 2398142 h 2854708"/>
              <a:gd name="connsiteX55" fmla="*/ 2250936 w 2876018"/>
              <a:gd name="connsiteY55" fmla="*/ 2413521 h 2854708"/>
              <a:gd name="connsiteX56" fmla="*/ 2177056 w 2876018"/>
              <a:gd name="connsiteY56" fmla="*/ 2468768 h 2854708"/>
              <a:gd name="connsiteX57" fmla="*/ 2203555 w 2876018"/>
              <a:gd name="connsiteY57" fmla="*/ 2634130 h 2854708"/>
              <a:gd name="connsiteX58" fmla="*/ 2123450 w 2876018"/>
              <a:gd name="connsiteY58" fmla="*/ 2682434 h 2854708"/>
              <a:gd name="connsiteX59" fmla="*/ 2117520 w 2876018"/>
              <a:gd name="connsiteY59" fmla="*/ 2685270 h 2854708"/>
              <a:gd name="connsiteX60" fmla="*/ 1987705 w 2876018"/>
              <a:gd name="connsiteY60" fmla="*/ 2579757 h 2854708"/>
              <a:gd name="connsiteX61" fmla="*/ 1935465 w 2876018"/>
              <a:gd name="connsiteY61" fmla="*/ 2604923 h 2854708"/>
              <a:gd name="connsiteX62" fmla="*/ 1879604 w 2876018"/>
              <a:gd name="connsiteY62" fmla="*/ 2625368 h 2854708"/>
              <a:gd name="connsiteX63" fmla="*/ 1862466 w 2876018"/>
              <a:gd name="connsiteY63" fmla="*/ 2791345 h 2854708"/>
              <a:gd name="connsiteX64" fmla="*/ 1765835 w 2876018"/>
              <a:gd name="connsiteY64" fmla="*/ 2816007 h 2854708"/>
              <a:gd name="connsiteX65" fmla="*/ 1669805 w 2876018"/>
              <a:gd name="connsiteY65" fmla="*/ 2683322 h 2854708"/>
              <a:gd name="connsiteX66" fmla="*/ 1568677 w 2876018"/>
              <a:gd name="connsiteY66" fmla="*/ 2698756 h 2854708"/>
              <a:gd name="connsiteX67" fmla="*/ 1551093 w 2876018"/>
              <a:gd name="connsiteY67" fmla="*/ 2699644 h 2854708"/>
              <a:gd name="connsiteX68" fmla="*/ 1492943 w 2876018"/>
              <a:gd name="connsiteY68" fmla="*/ 2851955 h 2854708"/>
              <a:gd name="connsiteX69" fmla="*/ 1438009 w 2876018"/>
              <a:gd name="connsiteY69" fmla="*/ 2854708 h 2854708"/>
              <a:gd name="connsiteX70" fmla="*/ 1392969 w 2876018"/>
              <a:gd name="connsiteY70" fmla="*/ 2852451 h 2854708"/>
              <a:gd name="connsiteX71" fmla="*/ 1334821 w 2876018"/>
              <a:gd name="connsiteY71" fmla="*/ 2700144 h 2854708"/>
              <a:gd name="connsiteX72" fmla="*/ 1307341 w 2876018"/>
              <a:gd name="connsiteY72" fmla="*/ 2698756 h 2854708"/>
              <a:gd name="connsiteX73" fmla="*/ 1214953 w 2876018"/>
              <a:gd name="connsiteY73" fmla="*/ 2684656 h 2854708"/>
              <a:gd name="connsiteX74" fmla="*/ 1118375 w 2876018"/>
              <a:gd name="connsiteY74" fmla="*/ 2818097 h 2854708"/>
              <a:gd name="connsiteX75" fmla="*/ 1023519 w 2876018"/>
              <a:gd name="connsiteY75" fmla="*/ 2793888 h 2854708"/>
              <a:gd name="connsiteX76" fmla="*/ 1006499 w 2876018"/>
              <a:gd name="connsiteY76" fmla="*/ 2629059 h 2854708"/>
              <a:gd name="connsiteX77" fmla="*/ 940554 w 2876018"/>
              <a:gd name="connsiteY77" fmla="*/ 2604923 h 2854708"/>
              <a:gd name="connsiteX78" fmla="*/ 894407 w 2876018"/>
              <a:gd name="connsiteY78" fmla="*/ 2582692 h 2854708"/>
              <a:gd name="connsiteX79" fmla="*/ 764608 w 2876018"/>
              <a:gd name="connsiteY79" fmla="*/ 2688191 h 2854708"/>
              <a:gd name="connsiteX80" fmla="*/ 752569 w 2876018"/>
              <a:gd name="connsiteY80" fmla="*/ 2682434 h 2854708"/>
              <a:gd name="connsiteX81" fmla="*/ 681313 w 2876018"/>
              <a:gd name="connsiteY81" fmla="*/ 2639466 h 2854708"/>
              <a:gd name="connsiteX82" fmla="*/ 707629 w 2876018"/>
              <a:gd name="connsiteY82" fmla="*/ 2475248 h 2854708"/>
              <a:gd name="connsiteX83" fmla="*/ 625083 w 2876018"/>
              <a:gd name="connsiteY83" fmla="*/ 2413521 h 2854708"/>
              <a:gd name="connsiteX84" fmla="*/ 611362 w 2876018"/>
              <a:gd name="connsiteY84" fmla="*/ 2401051 h 2854708"/>
              <a:gd name="connsiteX85" fmla="*/ 457858 w 2876018"/>
              <a:gd name="connsiteY85" fmla="*/ 2469731 h 2854708"/>
              <a:gd name="connsiteX86" fmla="*/ 421184 w 2876018"/>
              <a:gd name="connsiteY86" fmla="*/ 2436646 h 2854708"/>
              <a:gd name="connsiteX87" fmla="*/ 390040 w 2876018"/>
              <a:gd name="connsiteY87" fmla="*/ 2402633 h 2854708"/>
              <a:gd name="connsiteX88" fmla="*/ 459104 w 2876018"/>
              <a:gd name="connsiteY88" fmla="*/ 2248271 h 2854708"/>
              <a:gd name="connsiteX89" fmla="*/ 451842 w 2876018"/>
              <a:gd name="connsiteY89" fmla="*/ 2240281 h 2854708"/>
              <a:gd name="connsiteX90" fmla="*/ 385955 w 2876018"/>
              <a:gd name="connsiteY90" fmla="*/ 2152171 h 2854708"/>
              <a:gd name="connsiteX91" fmla="*/ 217310 w 2876018"/>
              <a:gd name="connsiteY91" fmla="*/ 2179196 h 2854708"/>
              <a:gd name="connsiteX92" fmla="*/ 173560 w 2876018"/>
              <a:gd name="connsiteY92" fmla="*/ 2107716 h 2854708"/>
              <a:gd name="connsiteX93" fmla="*/ 169156 w 2876018"/>
              <a:gd name="connsiteY93" fmla="*/ 2098641 h 2854708"/>
              <a:gd name="connsiteX94" fmla="*/ 279049 w 2876018"/>
              <a:gd name="connsiteY94" fmla="*/ 1963437 h 2854708"/>
              <a:gd name="connsiteX95" fmla="*/ 260441 w 2876018"/>
              <a:gd name="connsiteY95" fmla="*/ 1924809 h 2854708"/>
              <a:gd name="connsiteX96" fmla="*/ 234473 w 2876018"/>
              <a:gd name="connsiteY96" fmla="*/ 1853859 h 2854708"/>
              <a:gd name="connsiteX97" fmla="*/ 60530 w 2876018"/>
              <a:gd name="connsiteY97" fmla="*/ 1835898 h 2854708"/>
              <a:gd name="connsiteX98" fmla="*/ 37021 w 2876018"/>
              <a:gd name="connsiteY98" fmla="*/ 1745147 h 2854708"/>
              <a:gd name="connsiteX99" fmla="*/ 179435 w 2876018"/>
              <a:gd name="connsiteY99" fmla="*/ 1642075 h 2854708"/>
              <a:gd name="connsiteX100" fmla="*/ 166607 w 2876018"/>
              <a:gd name="connsiteY100" fmla="*/ 1558022 h 2854708"/>
              <a:gd name="connsiteX101" fmla="*/ 165049 w 2876018"/>
              <a:gd name="connsiteY101" fmla="*/ 1527157 h 2854708"/>
              <a:gd name="connsiteX102" fmla="*/ 1909 w 2876018"/>
              <a:gd name="connsiteY102" fmla="*/ 1464873 h 2854708"/>
              <a:gd name="connsiteX103" fmla="*/ 0 w 2876018"/>
              <a:gd name="connsiteY103" fmla="*/ 1427354 h 2854708"/>
              <a:gd name="connsiteX104" fmla="*/ 2970 w 2876018"/>
              <a:gd name="connsiteY104" fmla="*/ 1368986 h 2854708"/>
              <a:gd name="connsiteX105" fmla="*/ 166102 w 2876018"/>
              <a:gd name="connsiteY105" fmla="*/ 1306705 h 2854708"/>
              <a:gd name="connsiteX106" fmla="*/ 166607 w 2876018"/>
              <a:gd name="connsiteY106" fmla="*/ 1296686 h 2854708"/>
              <a:gd name="connsiteX107" fmla="*/ 182245 w 2876018"/>
              <a:gd name="connsiteY107" fmla="*/ 1194222 h 2854708"/>
              <a:gd name="connsiteX108" fmla="*/ 41481 w 2876018"/>
              <a:gd name="connsiteY108" fmla="*/ 1092345 h 2854708"/>
              <a:gd name="connsiteX109" fmla="*/ 64650 w 2876018"/>
              <a:gd name="connsiteY109" fmla="*/ 1002903 h 2854708"/>
              <a:gd name="connsiteX110" fmla="*/ 66553 w 2876018"/>
              <a:gd name="connsiteY110" fmla="*/ 997744 h 2854708"/>
              <a:gd name="connsiteX111" fmla="*/ 242249 w 2876018"/>
              <a:gd name="connsiteY111" fmla="*/ 979602 h 2854708"/>
              <a:gd name="connsiteX112" fmla="*/ 260441 w 2876018"/>
              <a:gd name="connsiteY112" fmla="*/ 929899 h 2854708"/>
              <a:gd name="connsiteX113" fmla="*/ 285232 w 2876018"/>
              <a:gd name="connsiteY113" fmla="*/ 878435 h 2854708"/>
              <a:gd name="connsiteX114" fmla="*/ 175638 w 2876018"/>
              <a:gd name="connsiteY114" fmla="*/ 743598 h 2854708"/>
              <a:gd name="connsiteX115" fmla="*/ 228705 w 2876018"/>
              <a:gd name="connsiteY115" fmla="*/ 656894 h 2854708"/>
              <a:gd name="connsiteX116" fmla="*/ 399607 w 2876018"/>
              <a:gd name="connsiteY116" fmla="*/ 684281 h 2854708"/>
              <a:gd name="connsiteX117" fmla="*/ 451842 w 2876018"/>
              <a:gd name="connsiteY117" fmla="*/ 614427 h 2854708"/>
              <a:gd name="connsiteX118" fmla="*/ 465234 w 2876018"/>
              <a:gd name="connsiteY118" fmla="*/ 599693 h 2854708"/>
              <a:gd name="connsiteX119" fmla="*/ 396185 w 2876018"/>
              <a:gd name="connsiteY119" fmla="*/ 445364 h 2854708"/>
              <a:gd name="connsiteX120" fmla="*/ 421184 w 2876018"/>
              <a:gd name="connsiteY120" fmla="*/ 418062 h 2854708"/>
              <a:gd name="connsiteX121" fmla="*/ 473007 w 2876018"/>
              <a:gd name="connsiteY121" fmla="*/ 371311 h 2854708"/>
              <a:gd name="connsiteX122" fmla="*/ 626618 w 2876018"/>
              <a:gd name="connsiteY122" fmla="*/ 440039 h 2854708"/>
              <a:gd name="connsiteX123" fmla="*/ 710554 w 2876018"/>
              <a:gd name="connsiteY123" fmla="*/ 377273 h 2854708"/>
              <a:gd name="connsiteX124" fmla="*/ 684300 w 2876018"/>
              <a:gd name="connsiteY124" fmla="*/ 213441 h 2854708"/>
              <a:gd name="connsiteX125" fmla="*/ 752569 w 2876018"/>
              <a:gd name="connsiteY125" fmla="*/ 172274 h 2854708"/>
              <a:gd name="connsiteX126" fmla="*/ 780445 w 2876018"/>
              <a:gd name="connsiteY126" fmla="*/ 158945 h 2854708"/>
              <a:gd name="connsiteX127" fmla="*/ 910200 w 2876018"/>
              <a:gd name="connsiteY127" fmla="*/ 264408 h 2854708"/>
              <a:gd name="connsiteX128" fmla="*/ 940554 w 2876018"/>
              <a:gd name="connsiteY128" fmla="*/ 249786 h 2854708"/>
              <a:gd name="connsiteX129" fmla="*/ 1004306 w 2876018"/>
              <a:gd name="connsiteY129" fmla="*/ 226452 h 2854708"/>
              <a:gd name="connsiteX130" fmla="*/ 1021351 w 2876018"/>
              <a:gd name="connsiteY130" fmla="*/ 61373 h 2854708"/>
              <a:gd name="connsiteX131" fmla="*/ 1130864 w 2876018"/>
              <a:gd name="connsiteY131" fmla="*/ 33424 h 2854708"/>
              <a:gd name="connsiteX132" fmla="*/ 1228277 w 2876018"/>
              <a:gd name="connsiteY132" fmla="*/ 168019 h 2854708"/>
              <a:gd name="connsiteX133" fmla="*/ 1307341 w 2876018"/>
              <a:gd name="connsiteY133" fmla="*/ 155952 h 2854708"/>
              <a:gd name="connsiteX134" fmla="*/ 1326862 w 2876018"/>
              <a:gd name="connsiteY134" fmla="*/ 154967 h 2854708"/>
              <a:gd name="connsiteX135" fmla="*/ 1385012 w 2876018"/>
              <a:gd name="connsiteY135" fmla="*/ 2656 h 2854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876018" h="2854708">
                <a:moveTo>
                  <a:pt x="1438009" y="0"/>
                </a:moveTo>
                <a:lnTo>
                  <a:pt x="1500900" y="3152"/>
                </a:lnTo>
                <a:lnTo>
                  <a:pt x="1559051" y="155466"/>
                </a:lnTo>
                <a:lnTo>
                  <a:pt x="1568677" y="155952"/>
                </a:lnTo>
                <a:lnTo>
                  <a:pt x="1656481" y="169353"/>
                </a:lnTo>
                <a:lnTo>
                  <a:pt x="1753346" y="35514"/>
                </a:lnTo>
                <a:lnTo>
                  <a:pt x="1864634" y="63917"/>
                </a:lnTo>
                <a:lnTo>
                  <a:pt x="1881798" y="230144"/>
                </a:lnTo>
                <a:lnTo>
                  <a:pt x="1935465" y="249786"/>
                </a:lnTo>
                <a:lnTo>
                  <a:pt x="1971912" y="267343"/>
                </a:lnTo>
                <a:lnTo>
                  <a:pt x="2101683" y="161866"/>
                </a:lnTo>
                <a:lnTo>
                  <a:pt x="2123450" y="172274"/>
                </a:lnTo>
                <a:lnTo>
                  <a:pt x="2200567" y="218777"/>
                </a:lnTo>
                <a:lnTo>
                  <a:pt x="2174130" y="383753"/>
                </a:lnTo>
                <a:lnTo>
                  <a:pt x="2250936" y="441187"/>
                </a:lnTo>
                <a:lnTo>
                  <a:pt x="2252785" y="442867"/>
                </a:lnTo>
                <a:lnTo>
                  <a:pt x="2406229" y="374214"/>
                </a:lnTo>
                <a:lnTo>
                  <a:pt x="2454835" y="418062"/>
                </a:lnTo>
                <a:lnTo>
                  <a:pt x="2486353" y="452484"/>
                </a:lnTo>
                <a:lnTo>
                  <a:pt x="2417288" y="606848"/>
                </a:lnTo>
                <a:lnTo>
                  <a:pt x="2424176" y="614427"/>
                </a:lnTo>
                <a:lnTo>
                  <a:pt x="2477450" y="685670"/>
                </a:lnTo>
                <a:lnTo>
                  <a:pt x="2648180" y="658310"/>
                </a:lnTo>
                <a:lnTo>
                  <a:pt x="2702458" y="746992"/>
                </a:lnTo>
                <a:lnTo>
                  <a:pt x="2704278" y="750742"/>
                </a:lnTo>
                <a:lnTo>
                  <a:pt x="2594398" y="885932"/>
                </a:lnTo>
                <a:lnTo>
                  <a:pt x="2615578" y="929899"/>
                </a:lnTo>
                <a:lnTo>
                  <a:pt x="2633388" y="978561"/>
                </a:lnTo>
                <a:lnTo>
                  <a:pt x="2809082" y="996702"/>
                </a:lnTo>
                <a:lnTo>
                  <a:pt x="2811368" y="1002903"/>
                </a:lnTo>
                <a:lnTo>
                  <a:pt x="2836070" y="1098259"/>
                </a:lnTo>
                <a:lnTo>
                  <a:pt x="2694739" y="1200547"/>
                </a:lnTo>
                <a:lnTo>
                  <a:pt x="2709411" y="1296686"/>
                </a:lnTo>
                <a:lnTo>
                  <a:pt x="2709726" y="1302927"/>
                </a:lnTo>
                <a:lnTo>
                  <a:pt x="2872857" y="1365208"/>
                </a:lnTo>
                <a:lnTo>
                  <a:pt x="2876018" y="1427354"/>
                </a:lnTo>
                <a:lnTo>
                  <a:pt x="2873917" y="1468652"/>
                </a:lnTo>
                <a:lnTo>
                  <a:pt x="2710779" y="1530936"/>
                </a:lnTo>
                <a:lnTo>
                  <a:pt x="2709411" y="1558022"/>
                </a:lnTo>
                <a:lnTo>
                  <a:pt x="2697548" y="1635751"/>
                </a:lnTo>
                <a:lnTo>
                  <a:pt x="2840530" y="1739233"/>
                </a:lnTo>
                <a:lnTo>
                  <a:pt x="2815222" y="1836928"/>
                </a:lnTo>
                <a:lnTo>
                  <a:pt x="2641165" y="1854901"/>
                </a:lnTo>
                <a:lnTo>
                  <a:pt x="2615578" y="1924809"/>
                </a:lnTo>
                <a:lnTo>
                  <a:pt x="2600581" y="1955940"/>
                </a:lnTo>
                <a:lnTo>
                  <a:pt x="2710490" y="2091165"/>
                </a:lnTo>
                <a:lnTo>
                  <a:pt x="2702458" y="2107716"/>
                </a:lnTo>
                <a:lnTo>
                  <a:pt x="2659575" y="2177780"/>
                </a:lnTo>
                <a:lnTo>
                  <a:pt x="2491102" y="2150782"/>
                </a:lnTo>
                <a:lnTo>
                  <a:pt x="2424176" y="2240281"/>
                </a:lnTo>
                <a:lnTo>
                  <a:pt x="2423417" y="2241116"/>
                </a:lnTo>
                <a:lnTo>
                  <a:pt x="2492497" y="2395514"/>
                </a:lnTo>
                <a:lnTo>
                  <a:pt x="2454835" y="2436646"/>
                </a:lnTo>
                <a:lnTo>
                  <a:pt x="2421378" y="2466829"/>
                </a:lnTo>
                <a:lnTo>
                  <a:pt x="2267858" y="2398142"/>
                </a:lnTo>
                <a:lnTo>
                  <a:pt x="2250936" y="2413521"/>
                </a:lnTo>
                <a:lnTo>
                  <a:pt x="2177056" y="2468768"/>
                </a:lnTo>
                <a:lnTo>
                  <a:pt x="2203555" y="2634130"/>
                </a:lnTo>
                <a:lnTo>
                  <a:pt x="2123450" y="2682434"/>
                </a:lnTo>
                <a:lnTo>
                  <a:pt x="2117520" y="2685270"/>
                </a:lnTo>
                <a:lnTo>
                  <a:pt x="1987705" y="2579757"/>
                </a:lnTo>
                <a:lnTo>
                  <a:pt x="1935465" y="2604923"/>
                </a:lnTo>
                <a:lnTo>
                  <a:pt x="1879604" y="2625368"/>
                </a:lnTo>
                <a:lnTo>
                  <a:pt x="1862466" y="2791345"/>
                </a:lnTo>
                <a:lnTo>
                  <a:pt x="1765835" y="2816007"/>
                </a:lnTo>
                <a:lnTo>
                  <a:pt x="1669805" y="2683322"/>
                </a:lnTo>
                <a:lnTo>
                  <a:pt x="1568677" y="2698756"/>
                </a:lnTo>
                <a:lnTo>
                  <a:pt x="1551093" y="2699644"/>
                </a:lnTo>
                <a:lnTo>
                  <a:pt x="1492943" y="2851955"/>
                </a:lnTo>
                <a:lnTo>
                  <a:pt x="1438009" y="2854708"/>
                </a:lnTo>
                <a:lnTo>
                  <a:pt x="1392969" y="2852451"/>
                </a:lnTo>
                <a:lnTo>
                  <a:pt x="1334821" y="2700144"/>
                </a:lnTo>
                <a:lnTo>
                  <a:pt x="1307341" y="2698756"/>
                </a:lnTo>
                <a:lnTo>
                  <a:pt x="1214953" y="2684656"/>
                </a:lnTo>
                <a:lnTo>
                  <a:pt x="1118375" y="2818097"/>
                </a:lnTo>
                <a:lnTo>
                  <a:pt x="1023519" y="2793888"/>
                </a:lnTo>
                <a:lnTo>
                  <a:pt x="1006499" y="2629059"/>
                </a:lnTo>
                <a:lnTo>
                  <a:pt x="940554" y="2604923"/>
                </a:lnTo>
                <a:lnTo>
                  <a:pt x="894407" y="2582692"/>
                </a:lnTo>
                <a:lnTo>
                  <a:pt x="764608" y="2688191"/>
                </a:lnTo>
                <a:lnTo>
                  <a:pt x="752569" y="2682434"/>
                </a:lnTo>
                <a:lnTo>
                  <a:pt x="681313" y="2639466"/>
                </a:lnTo>
                <a:lnTo>
                  <a:pt x="707629" y="2475248"/>
                </a:lnTo>
                <a:lnTo>
                  <a:pt x="625083" y="2413521"/>
                </a:lnTo>
                <a:lnTo>
                  <a:pt x="611362" y="2401051"/>
                </a:lnTo>
                <a:lnTo>
                  <a:pt x="457858" y="2469731"/>
                </a:lnTo>
                <a:lnTo>
                  <a:pt x="421184" y="2436646"/>
                </a:lnTo>
                <a:lnTo>
                  <a:pt x="390040" y="2402633"/>
                </a:lnTo>
                <a:lnTo>
                  <a:pt x="459104" y="2248271"/>
                </a:lnTo>
                <a:lnTo>
                  <a:pt x="451842" y="2240281"/>
                </a:lnTo>
                <a:lnTo>
                  <a:pt x="385955" y="2152171"/>
                </a:lnTo>
                <a:lnTo>
                  <a:pt x="217310" y="2179196"/>
                </a:lnTo>
                <a:lnTo>
                  <a:pt x="173560" y="2107716"/>
                </a:lnTo>
                <a:lnTo>
                  <a:pt x="169156" y="2098641"/>
                </a:lnTo>
                <a:lnTo>
                  <a:pt x="279049" y="1963437"/>
                </a:lnTo>
                <a:lnTo>
                  <a:pt x="260441" y="1924809"/>
                </a:lnTo>
                <a:lnTo>
                  <a:pt x="234473" y="1853859"/>
                </a:lnTo>
                <a:lnTo>
                  <a:pt x="60530" y="1835898"/>
                </a:lnTo>
                <a:lnTo>
                  <a:pt x="37021" y="1745147"/>
                </a:lnTo>
                <a:lnTo>
                  <a:pt x="179435" y="1642075"/>
                </a:lnTo>
                <a:lnTo>
                  <a:pt x="166607" y="1558022"/>
                </a:lnTo>
                <a:lnTo>
                  <a:pt x="165049" y="1527157"/>
                </a:lnTo>
                <a:lnTo>
                  <a:pt x="1909" y="1464873"/>
                </a:lnTo>
                <a:lnTo>
                  <a:pt x="0" y="1427354"/>
                </a:lnTo>
                <a:lnTo>
                  <a:pt x="2970" y="1368986"/>
                </a:lnTo>
                <a:lnTo>
                  <a:pt x="166102" y="1306705"/>
                </a:lnTo>
                <a:lnTo>
                  <a:pt x="166607" y="1296686"/>
                </a:lnTo>
                <a:lnTo>
                  <a:pt x="182245" y="1194222"/>
                </a:lnTo>
                <a:lnTo>
                  <a:pt x="41481" y="1092345"/>
                </a:lnTo>
                <a:lnTo>
                  <a:pt x="64650" y="1002903"/>
                </a:lnTo>
                <a:lnTo>
                  <a:pt x="66553" y="997744"/>
                </a:lnTo>
                <a:lnTo>
                  <a:pt x="242249" y="979602"/>
                </a:lnTo>
                <a:lnTo>
                  <a:pt x="260441" y="929899"/>
                </a:lnTo>
                <a:lnTo>
                  <a:pt x="285232" y="878435"/>
                </a:lnTo>
                <a:lnTo>
                  <a:pt x="175638" y="743598"/>
                </a:lnTo>
                <a:lnTo>
                  <a:pt x="228705" y="656894"/>
                </a:lnTo>
                <a:lnTo>
                  <a:pt x="399607" y="684281"/>
                </a:lnTo>
                <a:lnTo>
                  <a:pt x="451842" y="614427"/>
                </a:lnTo>
                <a:lnTo>
                  <a:pt x="465234" y="599693"/>
                </a:lnTo>
                <a:lnTo>
                  <a:pt x="396185" y="445364"/>
                </a:lnTo>
                <a:lnTo>
                  <a:pt x="421184" y="418062"/>
                </a:lnTo>
                <a:lnTo>
                  <a:pt x="473007" y="371311"/>
                </a:lnTo>
                <a:lnTo>
                  <a:pt x="626618" y="440039"/>
                </a:lnTo>
                <a:lnTo>
                  <a:pt x="710554" y="377273"/>
                </a:lnTo>
                <a:lnTo>
                  <a:pt x="684300" y="213441"/>
                </a:lnTo>
                <a:lnTo>
                  <a:pt x="752569" y="172274"/>
                </a:lnTo>
                <a:lnTo>
                  <a:pt x="780445" y="158945"/>
                </a:lnTo>
                <a:lnTo>
                  <a:pt x="910200" y="264408"/>
                </a:lnTo>
                <a:lnTo>
                  <a:pt x="940554" y="249786"/>
                </a:lnTo>
                <a:lnTo>
                  <a:pt x="1004306" y="226452"/>
                </a:lnTo>
                <a:lnTo>
                  <a:pt x="1021351" y="61373"/>
                </a:lnTo>
                <a:lnTo>
                  <a:pt x="1130864" y="33424"/>
                </a:lnTo>
                <a:lnTo>
                  <a:pt x="1228277" y="168019"/>
                </a:lnTo>
                <a:lnTo>
                  <a:pt x="1307341" y="155952"/>
                </a:lnTo>
                <a:lnTo>
                  <a:pt x="1326862" y="154967"/>
                </a:lnTo>
                <a:lnTo>
                  <a:pt x="1385012" y="2656"/>
                </a:lnTo>
                <a:close/>
              </a:path>
            </a:pathLst>
          </a:custGeom>
          <a:gradFill flip="none" rotWithShape="1">
            <a:gsLst>
              <a:gs pos="19000">
                <a:srgbClr val="3294B2"/>
              </a:gs>
              <a:gs pos="86000">
                <a:srgbClr val="20496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6" name="Sirkel: hul 15">
            <a:extLst>
              <a:ext uri="{FF2B5EF4-FFF2-40B4-BE49-F238E27FC236}">
                <a16:creationId xmlns:a16="http://schemas.microsoft.com/office/drawing/2014/main" id="{5B3F6094-6315-46F6-AAE4-B37CA5FF285B}"/>
              </a:ext>
            </a:extLst>
          </p:cNvPr>
          <p:cNvSpPr/>
          <p:nvPr/>
        </p:nvSpPr>
        <p:spPr>
          <a:xfrm>
            <a:off x="252607" y="2226398"/>
            <a:ext cx="1847438" cy="1766615"/>
          </a:xfrm>
          <a:prstGeom prst="donut">
            <a:avLst>
              <a:gd name="adj" fmla="val 4404"/>
            </a:avLst>
          </a:prstGeom>
          <a:gradFill flip="none" rotWithShape="1">
            <a:gsLst>
              <a:gs pos="19000">
                <a:srgbClr val="3294B2"/>
              </a:gs>
              <a:gs pos="86000">
                <a:srgbClr val="204962"/>
              </a:gs>
            </a:gsLst>
            <a:lin ang="17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17" name="Ellipse 16">
            <a:extLst>
              <a:ext uri="{FF2B5EF4-FFF2-40B4-BE49-F238E27FC236}">
                <a16:creationId xmlns:a16="http://schemas.microsoft.com/office/drawing/2014/main" id="{F1B43C3D-52D0-4308-B2C2-93BE59B4CC6F}"/>
              </a:ext>
            </a:extLst>
          </p:cNvPr>
          <p:cNvSpPr/>
          <p:nvPr/>
        </p:nvSpPr>
        <p:spPr>
          <a:xfrm>
            <a:off x="351069" y="2294362"/>
            <a:ext cx="1669912" cy="1601552"/>
          </a:xfrm>
          <a:prstGeom prst="ellipse">
            <a:avLst/>
          </a:prstGeom>
          <a:solidFill>
            <a:schemeClr val="bg1"/>
          </a:solidFill>
          <a:ln>
            <a:noFill/>
          </a:ln>
          <a:effectLst>
            <a:innerShdw blurRad="533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8" name="Sirkel: hul 17">
            <a:extLst>
              <a:ext uri="{FF2B5EF4-FFF2-40B4-BE49-F238E27FC236}">
                <a16:creationId xmlns:a16="http://schemas.microsoft.com/office/drawing/2014/main" id="{49BFC66A-A29D-4759-8FFA-B0D01A7AFD08}"/>
              </a:ext>
            </a:extLst>
          </p:cNvPr>
          <p:cNvSpPr/>
          <p:nvPr/>
        </p:nvSpPr>
        <p:spPr>
          <a:xfrm>
            <a:off x="294853" y="2290554"/>
            <a:ext cx="1744257" cy="1612540"/>
          </a:xfrm>
          <a:prstGeom prst="donut">
            <a:avLst>
              <a:gd name="adj" fmla="val 3318"/>
            </a:avLst>
          </a:prstGeom>
          <a:gradFill>
            <a:gsLst>
              <a:gs pos="19000">
                <a:srgbClr val="3294B2"/>
              </a:gs>
              <a:gs pos="86000">
                <a:srgbClr val="204962"/>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19" name="TekstSylinder 18">
            <a:extLst>
              <a:ext uri="{FF2B5EF4-FFF2-40B4-BE49-F238E27FC236}">
                <a16:creationId xmlns:a16="http://schemas.microsoft.com/office/drawing/2014/main" id="{513C0AC5-86F7-4493-83DB-F134008C1052}"/>
              </a:ext>
            </a:extLst>
          </p:cNvPr>
          <p:cNvSpPr txBox="1"/>
          <p:nvPr/>
        </p:nvSpPr>
        <p:spPr>
          <a:xfrm>
            <a:off x="466669" y="2601873"/>
            <a:ext cx="1224622" cy="1015663"/>
          </a:xfrm>
          <a:prstGeom prst="rect">
            <a:avLst/>
          </a:prstGeom>
          <a:noFill/>
        </p:spPr>
        <p:txBody>
          <a:bodyPr wrap="square" rtlCol="0">
            <a:spAutoFit/>
          </a:bodyPr>
          <a:lstStyle/>
          <a:p>
            <a:pPr algn="ctr"/>
            <a:r>
              <a:rPr lang="nb-NO" sz="2000" dirty="0">
                <a:latin typeface="Bahnschrift SemiBold SemiConden" panose="020B0502040204020203" pitchFamily="34" charset="0"/>
              </a:rPr>
              <a:t>Research Action</a:t>
            </a:r>
          </a:p>
          <a:p>
            <a:pPr algn="ctr"/>
            <a:r>
              <a:rPr lang="nb-NO" sz="2000" dirty="0">
                <a:latin typeface="Bahnschrift SemiBold SemiConden" panose="020B0502040204020203" pitchFamily="34" charset="0"/>
              </a:rPr>
              <a:t>Plan</a:t>
            </a:r>
          </a:p>
        </p:txBody>
      </p:sp>
      <p:grpSp>
        <p:nvGrpSpPr>
          <p:cNvPr id="22" name="Gruppe 21">
            <a:extLst>
              <a:ext uri="{FF2B5EF4-FFF2-40B4-BE49-F238E27FC236}">
                <a16:creationId xmlns:a16="http://schemas.microsoft.com/office/drawing/2014/main" id="{E8E89F28-AD58-4464-A5F0-3AAA77528EC5}"/>
              </a:ext>
            </a:extLst>
          </p:cNvPr>
          <p:cNvGrpSpPr/>
          <p:nvPr/>
        </p:nvGrpSpPr>
        <p:grpSpPr>
          <a:xfrm>
            <a:off x="3254456" y="5381782"/>
            <a:ext cx="1212916" cy="443530"/>
            <a:chOff x="3648699" y="3235850"/>
            <a:chExt cx="964727" cy="260826"/>
          </a:xfrm>
        </p:grpSpPr>
        <p:sp>
          <p:nvSpPr>
            <p:cNvPr id="23" name="Sirkel: hul 22">
              <a:extLst>
                <a:ext uri="{FF2B5EF4-FFF2-40B4-BE49-F238E27FC236}">
                  <a16:creationId xmlns:a16="http://schemas.microsoft.com/office/drawing/2014/main" id="{7D365D42-CF50-4CFF-BA33-E52711074684}"/>
                </a:ext>
              </a:extLst>
            </p:cNvPr>
            <p:cNvSpPr/>
            <p:nvPr/>
          </p:nvSpPr>
          <p:spPr>
            <a:xfrm>
              <a:off x="3648699" y="3235850"/>
              <a:ext cx="964727" cy="260826"/>
            </a:xfrm>
            <a:prstGeom prst="donut">
              <a:avLst>
                <a:gd name="adj" fmla="val 8633"/>
              </a:avLst>
            </a:prstGeom>
            <a:ln>
              <a:noFill/>
            </a:ln>
            <a:effectLst>
              <a:outerShdw blurRad="76200" dist="12700" dir="2700000" sy="-23000" kx="-800400" algn="bl" rotWithShape="0">
                <a:prstClr val="black">
                  <a:alpha val="20000"/>
                </a:prstClr>
              </a:outerShdw>
            </a:effectLst>
            <a:scene3d>
              <a:camera prst="orthographicFront"/>
              <a:lightRig rig="soft" dir="t"/>
            </a:scene3d>
            <a:sp3d>
              <a:bevelT w="107950"/>
              <a:bevelB w="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24" name="Ellipse 23">
              <a:extLst>
                <a:ext uri="{FF2B5EF4-FFF2-40B4-BE49-F238E27FC236}">
                  <a16:creationId xmlns:a16="http://schemas.microsoft.com/office/drawing/2014/main" id="{6D034EAD-1543-4C10-B076-B6A6792FACE9}"/>
                </a:ext>
              </a:extLst>
            </p:cNvPr>
            <p:cNvSpPr/>
            <p:nvPr/>
          </p:nvSpPr>
          <p:spPr>
            <a:xfrm>
              <a:off x="3677035" y="3235850"/>
              <a:ext cx="917780" cy="240115"/>
            </a:xfrm>
            <a:prstGeom prst="ellips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pic>
        <p:nvPicPr>
          <p:cNvPr id="25" name="Grafikk 24" descr="Mann">
            <a:extLst>
              <a:ext uri="{FF2B5EF4-FFF2-40B4-BE49-F238E27FC236}">
                <a16:creationId xmlns:a16="http://schemas.microsoft.com/office/drawing/2014/main" id="{E0B26D0D-F78A-4140-AE28-A36BC2E41A5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51379" y="4372734"/>
            <a:ext cx="931984" cy="931984"/>
          </a:xfrm>
          <a:prstGeom prst="rect">
            <a:avLst/>
          </a:prstGeom>
        </p:spPr>
      </p:pic>
      <p:pic>
        <p:nvPicPr>
          <p:cNvPr id="28" name="Grafikk 27" descr="Kvinne">
            <a:extLst>
              <a:ext uri="{FF2B5EF4-FFF2-40B4-BE49-F238E27FC236}">
                <a16:creationId xmlns:a16="http://schemas.microsoft.com/office/drawing/2014/main" id="{6A6FEC21-FDDB-4E5E-BC39-1FF8FC90701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720448" y="4656869"/>
            <a:ext cx="931984" cy="931984"/>
          </a:xfrm>
          <a:prstGeom prst="rect">
            <a:avLst/>
          </a:prstGeom>
        </p:spPr>
      </p:pic>
      <p:pic>
        <p:nvPicPr>
          <p:cNvPr id="29" name="Grafikk 28" descr="Kvinne">
            <a:extLst>
              <a:ext uri="{FF2B5EF4-FFF2-40B4-BE49-F238E27FC236}">
                <a16:creationId xmlns:a16="http://schemas.microsoft.com/office/drawing/2014/main" id="{4B4B7F31-540F-4778-BC59-8E7EB40E71E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121684" y="4714036"/>
            <a:ext cx="931984" cy="931984"/>
          </a:xfrm>
          <a:prstGeom prst="rect">
            <a:avLst/>
          </a:prstGeom>
        </p:spPr>
      </p:pic>
      <p:pic>
        <p:nvPicPr>
          <p:cNvPr id="30" name="Grafikk 29" descr="Mann">
            <a:extLst>
              <a:ext uri="{FF2B5EF4-FFF2-40B4-BE49-F238E27FC236}">
                <a16:creationId xmlns:a16="http://schemas.microsoft.com/office/drawing/2014/main" id="{43EFAF0C-6A18-437A-B10D-9052FBCBA796}"/>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587676" y="4863939"/>
            <a:ext cx="931984" cy="931984"/>
          </a:xfrm>
          <a:prstGeom prst="rect">
            <a:avLst/>
          </a:prstGeom>
        </p:spPr>
      </p:pic>
      <p:pic>
        <p:nvPicPr>
          <p:cNvPr id="7" name="Grafikk 6" descr="Blink">
            <a:extLst>
              <a:ext uri="{FF2B5EF4-FFF2-40B4-BE49-F238E27FC236}">
                <a16:creationId xmlns:a16="http://schemas.microsoft.com/office/drawing/2014/main" id="{6E167E88-6828-4083-B947-C9E5BDEEB7F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243684" y="1393669"/>
            <a:ext cx="1157954" cy="1157954"/>
          </a:xfrm>
          <a:prstGeom prst="rect">
            <a:avLst/>
          </a:prstGeom>
          <a:effectLst>
            <a:outerShdw blurRad="152400" dir="5400000" sx="90000" sy="-19000" rotWithShape="0">
              <a:prstClr val="black">
                <a:alpha val="44000"/>
              </a:prstClr>
            </a:outerShdw>
          </a:effectLst>
        </p:spPr>
      </p:pic>
      <p:sp>
        <p:nvSpPr>
          <p:cNvPr id="39" name="Ellipse 38">
            <a:extLst>
              <a:ext uri="{FF2B5EF4-FFF2-40B4-BE49-F238E27FC236}">
                <a16:creationId xmlns:a16="http://schemas.microsoft.com/office/drawing/2014/main" id="{965F122E-4166-4F2C-B1C8-EB3E536D9B82}"/>
              </a:ext>
            </a:extLst>
          </p:cNvPr>
          <p:cNvSpPr/>
          <p:nvPr/>
        </p:nvSpPr>
        <p:spPr>
          <a:xfrm>
            <a:off x="-478484" y="3926652"/>
            <a:ext cx="3656054" cy="790102"/>
          </a:xfrm>
          <a:prstGeom prst="ellipse">
            <a:avLst/>
          </a:prstGeom>
          <a:gradFill flip="none" rotWithShape="1">
            <a:gsLst>
              <a:gs pos="0">
                <a:schemeClr val="tx1"/>
              </a:gs>
              <a:gs pos="100000">
                <a:srgbClr val="D8D8D8"/>
              </a:gs>
            </a:gsLst>
            <a:path path="shap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2" name="Rektangel 31">
            <a:extLst>
              <a:ext uri="{FF2B5EF4-FFF2-40B4-BE49-F238E27FC236}">
                <a16:creationId xmlns:a16="http://schemas.microsoft.com/office/drawing/2014/main" id="{C20BB0F9-A8B4-4D89-A605-288B86681A23}"/>
              </a:ext>
            </a:extLst>
          </p:cNvPr>
          <p:cNvSpPr/>
          <p:nvPr/>
        </p:nvSpPr>
        <p:spPr>
          <a:xfrm>
            <a:off x="10191432" y="3308417"/>
            <a:ext cx="1533899" cy="3130062"/>
          </a:xfrm>
          <a:prstGeom prst="rect">
            <a:avLst/>
          </a:prstGeom>
          <a:solidFill>
            <a:srgbClr val="B44D00"/>
          </a:solidFill>
          <a:ln>
            <a:noFill/>
          </a:ln>
          <a:effectLst>
            <a:outerShdw blurRad="50800" dist="241300" dir="2700000" algn="tl" rotWithShape="0">
              <a:prstClr val="black">
                <a:alpha val="40000"/>
              </a:prstClr>
            </a:outerShdw>
          </a:effectLst>
          <a:scene3d>
            <a:camera prst="orthographicFront"/>
            <a:lightRig rig="sunrise" dir="t"/>
          </a:scene3d>
          <a:sp3d prstMaterial="matt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a:p>
            <a:pPr algn="ctr"/>
            <a:endParaRPr lang="en-GB" b="1" dirty="0"/>
          </a:p>
          <a:p>
            <a:pPr algn="ctr"/>
            <a:endParaRPr lang="en-GB" b="1" dirty="0"/>
          </a:p>
          <a:p>
            <a:pPr algn="ctr"/>
            <a:endParaRPr lang="en-GB" sz="2200" b="1" dirty="0"/>
          </a:p>
          <a:p>
            <a:pPr algn="ctr"/>
            <a:r>
              <a:rPr lang="en-GB" sz="2200" b="1" dirty="0"/>
              <a:t>Interactive Training </a:t>
            </a:r>
          </a:p>
          <a:p>
            <a:pPr algn="ctr"/>
            <a:r>
              <a:rPr lang="en-GB" sz="2200" b="1" dirty="0"/>
              <a:t>Resources</a:t>
            </a:r>
          </a:p>
          <a:p>
            <a:pPr algn="ctr"/>
            <a:endParaRPr lang="en-GB" sz="3200" b="1" dirty="0"/>
          </a:p>
          <a:p>
            <a:pPr algn="ctr"/>
            <a:endParaRPr lang="en-GB" sz="3200" b="1" dirty="0"/>
          </a:p>
          <a:p>
            <a:pPr algn="ctr"/>
            <a:endParaRPr lang="en-GB" sz="3200" b="1" dirty="0"/>
          </a:p>
          <a:p>
            <a:pPr algn="ctr"/>
            <a:endParaRPr lang="en-GB" sz="3200" b="1" dirty="0"/>
          </a:p>
          <a:p>
            <a:pPr algn="ctr"/>
            <a:endParaRPr lang="en-GB" sz="3200" b="1" dirty="0"/>
          </a:p>
          <a:p>
            <a:pPr algn="ctr"/>
            <a:endParaRPr lang="en-GB" sz="3200" b="1" dirty="0"/>
          </a:p>
        </p:txBody>
      </p:sp>
      <p:pic>
        <p:nvPicPr>
          <p:cNvPr id="33" name="Grafikk 32" descr="Internett">
            <a:extLst>
              <a:ext uri="{FF2B5EF4-FFF2-40B4-BE49-F238E27FC236}">
                <a16:creationId xmlns:a16="http://schemas.microsoft.com/office/drawing/2014/main" id="{B69AF7D8-006C-4EEE-98E0-7B804ACE7460}"/>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362020" y="4838476"/>
            <a:ext cx="596361" cy="596361"/>
          </a:xfrm>
          <a:prstGeom prst="rect">
            <a:avLst/>
          </a:prstGeom>
        </p:spPr>
      </p:pic>
      <p:pic>
        <p:nvPicPr>
          <p:cNvPr id="34" name="Grafikk 33" descr="Robot">
            <a:extLst>
              <a:ext uri="{FF2B5EF4-FFF2-40B4-BE49-F238E27FC236}">
                <a16:creationId xmlns:a16="http://schemas.microsoft.com/office/drawing/2014/main" id="{FBB2DBD1-4AF7-4A77-9BC9-B7B5EB6C13B7}"/>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1009357" y="4894927"/>
            <a:ext cx="596361" cy="596361"/>
          </a:xfrm>
          <a:prstGeom prst="rect">
            <a:avLst/>
          </a:prstGeom>
        </p:spPr>
      </p:pic>
      <p:pic>
        <p:nvPicPr>
          <p:cNvPr id="35" name="Grafikk 34" descr="Tannhjul">
            <a:extLst>
              <a:ext uri="{FF2B5EF4-FFF2-40B4-BE49-F238E27FC236}">
                <a16:creationId xmlns:a16="http://schemas.microsoft.com/office/drawing/2014/main" id="{42D56E61-B88B-4FB1-A523-1F3C3E8AA23E}"/>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0309159" y="5526882"/>
            <a:ext cx="596361" cy="596361"/>
          </a:xfrm>
          <a:prstGeom prst="rect">
            <a:avLst/>
          </a:prstGeom>
        </p:spPr>
      </p:pic>
      <p:pic>
        <p:nvPicPr>
          <p:cNvPr id="36" name="Grafikk 35" descr="Stolpediagram – oppadgående trend">
            <a:extLst>
              <a:ext uri="{FF2B5EF4-FFF2-40B4-BE49-F238E27FC236}">
                <a16:creationId xmlns:a16="http://schemas.microsoft.com/office/drawing/2014/main" id="{52727206-A3E8-4B93-AC26-CD90DFA62D67}"/>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11017245" y="5646020"/>
            <a:ext cx="596361" cy="596361"/>
          </a:xfrm>
          <a:prstGeom prst="rect">
            <a:avLst/>
          </a:prstGeom>
        </p:spPr>
      </p:pic>
      <p:sp>
        <p:nvSpPr>
          <p:cNvPr id="37" name="Rektangel 36">
            <a:extLst>
              <a:ext uri="{FF2B5EF4-FFF2-40B4-BE49-F238E27FC236}">
                <a16:creationId xmlns:a16="http://schemas.microsoft.com/office/drawing/2014/main" id="{7BB72541-908B-4A58-9D9F-0C45146CB670}"/>
              </a:ext>
            </a:extLst>
          </p:cNvPr>
          <p:cNvSpPr/>
          <p:nvPr/>
        </p:nvSpPr>
        <p:spPr>
          <a:xfrm>
            <a:off x="4652432" y="644773"/>
            <a:ext cx="6754890" cy="1938992"/>
          </a:xfrm>
          <a:prstGeom prst="rect">
            <a:avLst/>
          </a:prstGeom>
        </p:spPr>
        <p:txBody>
          <a:bodyPr wrap="square">
            <a:spAutoFit/>
          </a:bodyPr>
          <a:lstStyle/>
          <a:p>
            <a:pPr lvl="0" fontAlgn="base">
              <a:spcBef>
                <a:spcPct val="0"/>
              </a:spcBef>
              <a:spcAft>
                <a:spcPct val="0"/>
              </a:spcAft>
            </a:pPr>
            <a:r>
              <a:rPr lang="en-GB" altLang="en-US" sz="2400" u="sng" dirty="0" bmk="_Toc25150149">
                <a:solidFill>
                  <a:srgbClr val="0070C0"/>
                </a:solidFill>
                <a:latin typeface="Bahnschrift SemiBold SemiConden" panose="020B0502040204020203" pitchFamily="34" charset="0"/>
              </a:rPr>
              <a:t>Main Goals</a:t>
            </a:r>
            <a:endParaRPr lang="en-GB" altLang="en-US" sz="2400" dirty="0">
              <a:latin typeface="Bahnschrift SemiBold SemiConden" panose="020B0502040204020203" pitchFamily="34" charset="0"/>
            </a:endParaRPr>
          </a:p>
          <a:p>
            <a:pPr marL="285750" indent="-285750" fontAlgn="base">
              <a:spcBef>
                <a:spcPct val="0"/>
              </a:spcBef>
              <a:spcAft>
                <a:spcPct val="0"/>
              </a:spcAft>
              <a:buFont typeface="Arial" panose="020B0604020202020204" pitchFamily="34" charset="0"/>
              <a:buChar char="•"/>
            </a:pPr>
            <a:r>
              <a:rPr lang="en-GB" altLang="en-US" sz="2400" dirty="0">
                <a:latin typeface="Bahnschrift SemiBold SemiConden" panose="020B0502040204020203" pitchFamily="34" charset="0"/>
              </a:rPr>
              <a:t>To enhance the quality and relevance of education in the field</a:t>
            </a:r>
          </a:p>
          <a:p>
            <a:pPr marL="285750" indent="-285750" fontAlgn="base">
              <a:spcBef>
                <a:spcPct val="0"/>
              </a:spcBef>
              <a:spcAft>
                <a:spcPct val="0"/>
              </a:spcAft>
              <a:buFont typeface="Arial" panose="020B0604020202020204" pitchFamily="34" charset="0"/>
              <a:buChar char="•"/>
            </a:pPr>
            <a:r>
              <a:rPr lang="en-US" sz="2400" dirty="0">
                <a:latin typeface="Bahnschrift SemiBold SemiConden" panose="020B0502040204020203" pitchFamily="34" charset="0"/>
              </a:rPr>
              <a:t>To enhance the human capital and knowledge base information technology &amp; big data management </a:t>
            </a:r>
          </a:p>
        </p:txBody>
      </p:sp>
      <p:sp>
        <p:nvSpPr>
          <p:cNvPr id="38" name="Rektangel 37">
            <a:extLst>
              <a:ext uri="{FF2B5EF4-FFF2-40B4-BE49-F238E27FC236}">
                <a16:creationId xmlns:a16="http://schemas.microsoft.com/office/drawing/2014/main" id="{8071D175-8D7C-4D56-8840-1550A98AE1D5}"/>
              </a:ext>
            </a:extLst>
          </p:cNvPr>
          <p:cNvSpPr/>
          <p:nvPr/>
        </p:nvSpPr>
        <p:spPr>
          <a:xfrm>
            <a:off x="4781071" y="3442287"/>
            <a:ext cx="5174064" cy="2862322"/>
          </a:xfrm>
          <a:prstGeom prst="rect">
            <a:avLst/>
          </a:prstGeom>
        </p:spPr>
        <p:txBody>
          <a:bodyPr wrap="square">
            <a:spAutoFit/>
          </a:bodyPr>
          <a:lstStyle/>
          <a:p>
            <a:pPr fontAlgn="base">
              <a:spcBef>
                <a:spcPct val="0"/>
              </a:spcBef>
              <a:spcAft>
                <a:spcPct val="0"/>
              </a:spcAft>
            </a:pPr>
            <a:r>
              <a:rPr lang="nb-NO" altLang="en-US" sz="2000" u="sng" dirty="0" bmk="_Toc25150150">
                <a:solidFill>
                  <a:srgbClr val="0070C0"/>
                </a:solidFill>
                <a:latin typeface="Bahnschrift SemiBold SemiConden" panose="020B0502040204020203" pitchFamily="34" charset="0"/>
              </a:rPr>
              <a:t>Main Action Plan Interactive Training Resources</a:t>
            </a:r>
            <a:endParaRPr lang="nb-NO" altLang="en-US" sz="2000" u="sng" dirty="0" bmk="_Toc25150149">
              <a:solidFill>
                <a:srgbClr val="0070C0"/>
              </a:solidFill>
              <a:latin typeface="Bahnschrift SemiBold SemiConden" panose="020B0502040204020203" pitchFamily="34" charset="0"/>
            </a:endParaRPr>
          </a:p>
          <a:p>
            <a:pPr marL="285750" indent="-285750" fontAlgn="base">
              <a:spcBef>
                <a:spcPct val="0"/>
              </a:spcBef>
              <a:spcAft>
                <a:spcPct val="0"/>
              </a:spcAft>
              <a:buFont typeface="Arial" panose="020B0604020202020204" pitchFamily="34" charset="0"/>
              <a:buChar char="•"/>
            </a:pPr>
            <a:r>
              <a:rPr lang="en-US" sz="2000" dirty="0">
                <a:latin typeface="Bahnschrift SemiBold SemiConden" panose="020B0502040204020203" pitchFamily="34" charset="0"/>
              </a:rPr>
              <a:t>Content creation: NTNU (lead), with input from MVNIA, SNSPA, UoM</a:t>
            </a:r>
            <a:endParaRPr lang="ro-RO" sz="2000" dirty="0">
              <a:latin typeface="Bahnschrift SemiBold SemiConden" panose="020B0502040204020203" pitchFamily="34" charset="0"/>
            </a:endParaRPr>
          </a:p>
          <a:p>
            <a:pPr marL="285750" lvl="0" indent="-285750" fontAlgn="base">
              <a:spcBef>
                <a:spcPct val="0"/>
              </a:spcBef>
              <a:spcAft>
                <a:spcPct val="0"/>
              </a:spcAft>
              <a:buFont typeface="Arial" panose="020B0604020202020204" pitchFamily="34" charset="0"/>
              <a:buChar char="•"/>
            </a:pPr>
            <a:r>
              <a:rPr lang="en-US" sz="2000" dirty="0">
                <a:latin typeface="Bahnschrift SemiBold SemiConden" panose="020B0502040204020203" pitchFamily="34" charset="0"/>
              </a:rPr>
              <a:t>Elaboration of graphic elements: NTNU</a:t>
            </a:r>
            <a:endParaRPr lang="ro-RO" sz="2000" dirty="0">
              <a:latin typeface="Bahnschrift SemiBold SemiConden" panose="020B0502040204020203" pitchFamily="34" charset="0"/>
            </a:endParaRPr>
          </a:p>
          <a:p>
            <a:pPr marL="285750" lvl="0" indent="-285750" fontAlgn="base">
              <a:spcBef>
                <a:spcPct val="0"/>
              </a:spcBef>
              <a:spcAft>
                <a:spcPct val="0"/>
              </a:spcAft>
              <a:buFont typeface="Arial" panose="020B0604020202020204" pitchFamily="34" charset="0"/>
              <a:buChar char="•"/>
            </a:pPr>
            <a:r>
              <a:rPr lang="en-US" sz="2000" dirty="0">
                <a:latin typeface="Bahnschrift SemiBold SemiConden" panose="020B0502040204020203" pitchFamily="34" charset="0"/>
              </a:rPr>
              <a:t>Multimedia production: NTNU</a:t>
            </a:r>
            <a:endParaRPr lang="ro-RO" sz="2000" dirty="0">
              <a:latin typeface="Bahnschrift SemiBold SemiConden" panose="020B0502040204020203" pitchFamily="34" charset="0"/>
            </a:endParaRPr>
          </a:p>
          <a:p>
            <a:pPr marL="285750" lvl="0" indent="-285750" fontAlgn="base">
              <a:spcBef>
                <a:spcPct val="0"/>
              </a:spcBef>
              <a:spcAft>
                <a:spcPct val="0"/>
              </a:spcAft>
              <a:buFont typeface="Arial" panose="020B0604020202020204" pitchFamily="34" charset="0"/>
              <a:buChar char="•"/>
            </a:pPr>
            <a:r>
              <a:rPr lang="en-US" sz="2000" dirty="0">
                <a:latin typeface="Bahnschrift SemiBold SemiConden" panose="020B0502040204020203" pitchFamily="34" charset="0"/>
              </a:rPr>
              <a:t>Integration of O2 on online platform: NTNU</a:t>
            </a:r>
            <a:endParaRPr lang="ro-RO" sz="2000" dirty="0">
              <a:latin typeface="Bahnschrift SemiBold SemiConden" panose="020B0502040204020203" pitchFamily="34" charset="0"/>
            </a:endParaRPr>
          </a:p>
          <a:p>
            <a:pPr marL="285750" lvl="0" indent="-285750" fontAlgn="base">
              <a:spcBef>
                <a:spcPct val="0"/>
              </a:spcBef>
              <a:spcAft>
                <a:spcPct val="0"/>
              </a:spcAft>
              <a:buFont typeface="Arial" panose="020B0604020202020204" pitchFamily="34" charset="0"/>
              <a:buChar char="•"/>
            </a:pPr>
            <a:r>
              <a:rPr lang="en-US" sz="2000" dirty="0">
                <a:latin typeface="Bahnschrift SemiBold SemiConden" panose="020B0502040204020203" pitchFamily="34" charset="0"/>
              </a:rPr>
              <a:t>Technical course review: NTNU (lead), MVNIA, SNSPA, UoM</a:t>
            </a:r>
            <a:endParaRPr lang="ro-RO" sz="2000" dirty="0">
              <a:latin typeface="Bahnschrift SemiBold SemiConden" panose="020B0502040204020203" pitchFamily="34" charset="0"/>
            </a:endParaRPr>
          </a:p>
          <a:p>
            <a:pPr marL="285750" lvl="0" indent="-285750" fontAlgn="base">
              <a:spcBef>
                <a:spcPct val="0"/>
              </a:spcBef>
              <a:spcAft>
                <a:spcPct val="0"/>
              </a:spcAft>
              <a:buFont typeface="Arial" panose="020B0604020202020204" pitchFamily="34" charset="0"/>
              <a:buChar char="•"/>
            </a:pPr>
            <a:r>
              <a:rPr lang="en-US" sz="2000" dirty="0">
                <a:latin typeface="Bahnschrift SemiBold SemiConden" panose="020B0502040204020203" pitchFamily="34" charset="0"/>
              </a:rPr>
              <a:t>In-house validation: MVNIA, SNSPA(lead)</a:t>
            </a:r>
            <a:endParaRPr lang="nb-NO" sz="2000" dirty="0">
              <a:latin typeface="Bahnschrift SemiBold SemiConden" panose="020B0502040204020203" pitchFamily="34" charset="0"/>
            </a:endParaRPr>
          </a:p>
        </p:txBody>
      </p:sp>
      <p:sp>
        <p:nvSpPr>
          <p:cNvPr id="27" name="Plassholder for bunntekst 2">
            <a:extLst>
              <a:ext uri="{FF2B5EF4-FFF2-40B4-BE49-F238E27FC236}">
                <a16:creationId xmlns:a16="http://schemas.microsoft.com/office/drawing/2014/main" id="{7045E75F-5341-46D9-9E65-7C1643C65731}"/>
              </a:ext>
            </a:extLst>
          </p:cNvPr>
          <p:cNvSpPr txBox="1">
            <a:spLocks/>
          </p:cNvSpPr>
          <p:nvPr/>
        </p:nvSpPr>
        <p:spPr>
          <a:xfrm>
            <a:off x="-48138" y="6643821"/>
            <a:ext cx="8617784" cy="178289"/>
          </a:xfrm>
          <a:prstGeom prst="rect">
            <a:avLst/>
          </a:prstGeom>
        </p:spPr>
        <p:txBody>
          <a:bodyPr/>
          <a:lstStyle>
            <a:defPPr>
              <a:defRPr lang="nb-NO"/>
            </a:defPPr>
            <a:lvl1pPr algn="l" rtl="0" fontAlgn="base">
              <a:spcBef>
                <a:spcPct val="0"/>
              </a:spcBef>
              <a:spcAft>
                <a:spcPct val="0"/>
              </a:spcAft>
              <a:defRPr sz="1607" kern="1200">
                <a:solidFill>
                  <a:schemeClr val="tx1"/>
                </a:solidFill>
                <a:latin typeface="Arial" charset="0"/>
                <a:ea typeface="Arial" charset="0"/>
                <a:cs typeface="Arial" charset="0"/>
              </a:defRPr>
            </a:lvl1pPr>
            <a:lvl2pPr marL="367314" algn="l" rtl="0" fontAlgn="base">
              <a:spcBef>
                <a:spcPct val="0"/>
              </a:spcBef>
              <a:spcAft>
                <a:spcPct val="0"/>
              </a:spcAft>
              <a:defRPr sz="1607" kern="1200">
                <a:solidFill>
                  <a:schemeClr val="tx1"/>
                </a:solidFill>
                <a:latin typeface="Arial" charset="0"/>
                <a:ea typeface="Arial" charset="0"/>
                <a:cs typeface="Arial" charset="0"/>
              </a:defRPr>
            </a:lvl2pPr>
            <a:lvl3pPr marL="734629" algn="l" rtl="0" fontAlgn="base">
              <a:spcBef>
                <a:spcPct val="0"/>
              </a:spcBef>
              <a:spcAft>
                <a:spcPct val="0"/>
              </a:spcAft>
              <a:defRPr sz="1607" kern="1200">
                <a:solidFill>
                  <a:schemeClr val="tx1"/>
                </a:solidFill>
                <a:latin typeface="Arial" charset="0"/>
                <a:ea typeface="Arial" charset="0"/>
                <a:cs typeface="Arial" charset="0"/>
              </a:defRPr>
            </a:lvl3pPr>
            <a:lvl4pPr marL="1101943" algn="l" rtl="0" fontAlgn="base">
              <a:spcBef>
                <a:spcPct val="0"/>
              </a:spcBef>
              <a:spcAft>
                <a:spcPct val="0"/>
              </a:spcAft>
              <a:defRPr sz="1607" kern="1200">
                <a:solidFill>
                  <a:schemeClr val="tx1"/>
                </a:solidFill>
                <a:latin typeface="Arial" charset="0"/>
                <a:ea typeface="Arial" charset="0"/>
                <a:cs typeface="Arial" charset="0"/>
              </a:defRPr>
            </a:lvl4pPr>
            <a:lvl5pPr marL="1469258" algn="l" rtl="0" fontAlgn="base">
              <a:spcBef>
                <a:spcPct val="0"/>
              </a:spcBef>
              <a:spcAft>
                <a:spcPct val="0"/>
              </a:spcAft>
              <a:defRPr sz="1607" kern="1200">
                <a:solidFill>
                  <a:schemeClr val="tx1"/>
                </a:solidFill>
                <a:latin typeface="Arial" charset="0"/>
                <a:ea typeface="Arial" charset="0"/>
                <a:cs typeface="Arial" charset="0"/>
              </a:defRPr>
            </a:lvl5pPr>
            <a:lvl6pPr marL="1836572" algn="l" defTabSz="734629" rtl="0" eaLnBrk="1" latinLnBrk="0" hangingPunct="1">
              <a:defRPr sz="1607" kern="1200">
                <a:solidFill>
                  <a:schemeClr val="tx1"/>
                </a:solidFill>
                <a:latin typeface="Arial" charset="0"/>
                <a:ea typeface="Arial" charset="0"/>
                <a:cs typeface="Arial" charset="0"/>
              </a:defRPr>
            </a:lvl6pPr>
            <a:lvl7pPr marL="2203887" algn="l" defTabSz="734629" rtl="0" eaLnBrk="1" latinLnBrk="0" hangingPunct="1">
              <a:defRPr sz="1607" kern="1200">
                <a:solidFill>
                  <a:schemeClr val="tx1"/>
                </a:solidFill>
                <a:latin typeface="Arial" charset="0"/>
                <a:ea typeface="Arial" charset="0"/>
                <a:cs typeface="Arial" charset="0"/>
              </a:defRPr>
            </a:lvl7pPr>
            <a:lvl8pPr marL="2571201" algn="l" defTabSz="734629" rtl="0" eaLnBrk="1" latinLnBrk="0" hangingPunct="1">
              <a:defRPr sz="1607" kern="1200">
                <a:solidFill>
                  <a:schemeClr val="tx1"/>
                </a:solidFill>
                <a:latin typeface="Arial" charset="0"/>
                <a:ea typeface="Arial" charset="0"/>
                <a:cs typeface="Arial" charset="0"/>
              </a:defRPr>
            </a:lvl8pPr>
            <a:lvl9pPr marL="2938516" algn="l" defTabSz="734629" rtl="0" eaLnBrk="1" latinLnBrk="0" hangingPunct="1">
              <a:defRPr sz="1607" kern="1200">
                <a:solidFill>
                  <a:schemeClr val="tx1"/>
                </a:solidFill>
                <a:latin typeface="Arial" charset="0"/>
                <a:ea typeface="Arial" charset="0"/>
                <a:cs typeface="Arial" charset="0"/>
              </a:defRPr>
            </a:lvl9pPr>
          </a:lstStyle>
          <a:p>
            <a:r>
              <a:rPr lang="en-GB" sz="800" dirty="0" err="1"/>
              <a:t>Bente</a:t>
            </a:r>
            <a:r>
              <a:rPr lang="en-GB" sz="800" dirty="0"/>
              <a:t> </a:t>
            </a:r>
            <a:r>
              <a:rPr lang="en-GB" sz="800" dirty="0" err="1"/>
              <a:t>Skattør</a:t>
            </a:r>
            <a:r>
              <a:rPr lang="en-GB" sz="800" dirty="0"/>
              <a:t>, NTNU CCIS</a:t>
            </a:r>
          </a:p>
        </p:txBody>
      </p:sp>
      <p:sp>
        <p:nvSpPr>
          <p:cNvPr id="31" name="Footer Placeholder 4">
            <a:extLst>
              <a:ext uri="{FF2B5EF4-FFF2-40B4-BE49-F238E27FC236}">
                <a16:creationId xmlns:a16="http://schemas.microsoft.com/office/drawing/2014/main" id="{DBD39E40-1C92-4D72-BC97-2BAB5F0E545B}"/>
              </a:ext>
            </a:extLst>
          </p:cNvPr>
          <p:cNvSpPr txBox="1">
            <a:spLocks/>
          </p:cNvSpPr>
          <p:nvPr/>
        </p:nvSpPr>
        <p:spPr>
          <a:xfrm>
            <a:off x="3387077" y="6427063"/>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40" name="Picture 39">
            <a:extLst>
              <a:ext uri="{FF2B5EF4-FFF2-40B4-BE49-F238E27FC236}">
                <a16:creationId xmlns:a16="http://schemas.microsoft.com/office/drawing/2014/main" id="{FC5F920A-6E1D-4BAB-B887-835719B363A8}"/>
              </a:ext>
            </a:extLst>
          </p:cNvPr>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11095045" y="126914"/>
            <a:ext cx="933513" cy="655019"/>
          </a:xfrm>
          <a:prstGeom prst="rect">
            <a:avLst/>
          </a:prstGeom>
        </p:spPr>
      </p:pic>
    </p:spTree>
    <p:extLst>
      <p:ext uri="{BB962C8B-B14F-4D97-AF65-F5344CB8AC3E}">
        <p14:creationId xmlns:p14="http://schemas.microsoft.com/office/powerpoint/2010/main" val="1111017605"/>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53000">
              <a:schemeClr val="bg1">
                <a:lumMod val="95000"/>
              </a:schemeClr>
            </a:gs>
            <a:gs pos="0">
              <a:schemeClr val="bg1">
                <a:lumMod val="85000"/>
              </a:schemeClr>
            </a:gs>
            <a:gs pos="97000">
              <a:schemeClr val="bg1">
                <a:lumMod val="65000"/>
              </a:schemeClr>
            </a:gs>
          </a:gsLst>
          <a:lin ang="10800000" scaled="1"/>
        </a:gradFill>
        <a:effectLst/>
      </p:bgPr>
    </p:bg>
    <p:spTree>
      <p:nvGrpSpPr>
        <p:cNvPr id="1" name=""/>
        <p:cNvGrpSpPr/>
        <p:nvPr/>
      </p:nvGrpSpPr>
      <p:grpSpPr>
        <a:xfrm>
          <a:off x="0" y="0"/>
          <a:ext cx="0" cy="0"/>
          <a:chOff x="0" y="0"/>
          <a:chExt cx="0" cy="0"/>
        </a:xfrm>
      </p:grpSpPr>
      <p:sp>
        <p:nvSpPr>
          <p:cNvPr id="21" name="Rektangel 20">
            <a:extLst>
              <a:ext uri="{FF2B5EF4-FFF2-40B4-BE49-F238E27FC236}">
                <a16:creationId xmlns:a16="http://schemas.microsoft.com/office/drawing/2014/main" id="{98AD8D34-035B-4B50-8C66-AC5EE110C600}"/>
              </a:ext>
            </a:extLst>
          </p:cNvPr>
          <p:cNvSpPr/>
          <p:nvPr/>
        </p:nvSpPr>
        <p:spPr>
          <a:xfrm>
            <a:off x="14573" y="-49237"/>
            <a:ext cx="2494367" cy="6907237"/>
          </a:xfrm>
          <a:prstGeom prst="rect">
            <a:avLst/>
          </a:prstGeom>
          <a:gradFill flip="none" rotWithShape="1">
            <a:gsLst>
              <a:gs pos="17000">
                <a:schemeClr val="bg1">
                  <a:lumMod val="95000"/>
                </a:schemeClr>
              </a:gs>
              <a:gs pos="0">
                <a:schemeClr val="bg1">
                  <a:lumMod val="85000"/>
                </a:schemeClr>
              </a:gs>
              <a:gs pos="97000">
                <a:schemeClr val="bg1">
                  <a:lumMod val="50000"/>
                </a:scheme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ittel 11">
            <a:extLst>
              <a:ext uri="{FF2B5EF4-FFF2-40B4-BE49-F238E27FC236}">
                <a16:creationId xmlns:a16="http://schemas.microsoft.com/office/drawing/2014/main" id="{8BDB42FE-D9F0-4EE7-9C1E-E5C25BFB973A}"/>
              </a:ext>
            </a:extLst>
          </p:cNvPr>
          <p:cNvSpPr txBox="1">
            <a:spLocks/>
          </p:cNvSpPr>
          <p:nvPr/>
        </p:nvSpPr>
        <p:spPr>
          <a:xfrm>
            <a:off x="-50057" y="-129541"/>
            <a:ext cx="2581422" cy="1011366"/>
          </a:xfrm>
          <a:prstGeom prst="rect">
            <a:avLst/>
          </a:prstGeom>
        </p:spPr>
        <p:txBody>
          <a:bodyPr vert="horz" lIns="91440" tIns="45720" rIns="91440" bIns="45720" rtlCol="0" anchor="ctr">
            <a:normAutofit fontScale="90000"/>
          </a:bodyPr>
          <a:lstStyle>
            <a:lvl1pPr>
              <a:lnSpc>
                <a:spcPct val="90000"/>
              </a:lnSpc>
              <a:spcBef>
                <a:spcPct val="0"/>
              </a:spcBef>
              <a:buNone/>
              <a:defRPr sz="4400" b="1">
                <a:latin typeface="Bahnschrift Condensed" panose="020B0502040204020203" pitchFamily="34" charset="0"/>
                <a:ea typeface="+mj-ea"/>
                <a:cs typeface="+mj-cs"/>
              </a:defRPr>
            </a:lvl1pPr>
          </a:lstStyle>
          <a:p>
            <a:r>
              <a:rPr lang="nb-NO" dirty="0">
                <a:solidFill>
                  <a:srgbClr val="0070C0"/>
                </a:solidFill>
                <a:latin typeface="Times New Roman" panose="02020603050405020304" pitchFamily="18" charset="0"/>
                <a:cs typeface="Times New Roman" panose="02020603050405020304" pitchFamily="18" charset="0"/>
              </a:rPr>
              <a:t>T</a:t>
            </a:r>
            <a:r>
              <a:rPr lang="nb-NO" dirty="0">
                <a:solidFill>
                  <a:srgbClr val="B44D00"/>
                </a:solidFill>
                <a:latin typeface="Times New Roman" panose="02020603050405020304" pitchFamily="18" charset="0"/>
                <a:cs typeface="Times New Roman" panose="02020603050405020304" pitchFamily="18" charset="0"/>
              </a:rPr>
              <a:t>H</a:t>
            </a:r>
            <a:r>
              <a:rPr lang="nb-NO" dirty="0">
                <a:solidFill>
                  <a:schemeClr val="tx1">
                    <a:lumMod val="50000"/>
                    <a:lumOff val="50000"/>
                  </a:schemeClr>
                </a:solidFill>
                <a:latin typeface="Times New Roman" panose="02020603050405020304" pitchFamily="18" charset="0"/>
                <a:cs typeface="Times New Roman" panose="02020603050405020304" pitchFamily="18" charset="0"/>
              </a:rPr>
              <a:t>E</a:t>
            </a:r>
            <a:r>
              <a:rPr lang="nb-NO" dirty="0">
                <a:solidFill>
                  <a:srgbClr val="FF0000"/>
                </a:solidFill>
                <a:latin typeface="Times New Roman" panose="02020603050405020304" pitchFamily="18" charset="0"/>
                <a:cs typeface="Times New Roman" panose="02020603050405020304" pitchFamily="18" charset="0"/>
              </a:rPr>
              <a:t>S</a:t>
            </a:r>
            <a:r>
              <a:rPr lang="nb-NO" dirty="0">
                <a:solidFill>
                  <a:srgbClr val="5483C3"/>
                </a:solidFill>
                <a:latin typeface="Times New Roman" panose="02020603050405020304" pitchFamily="18" charset="0"/>
                <a:cs typeface="Times New Roman" panose="02020603050405020304" pitchFamily="18" charset="0"/>
              </a:rPr>
              <a:t>E</a:t>
            </a:r>
            <a:r>
              <a:rPr lang="nb-NO" dirty="0">
                <a:solidFill>
                  <a:srgbClr val="FFC000"/>
                </a:solidFill>
                <a:latin typeface="Times New Roman" panose="02020603050405020304" pitchFamily="18" charset="0"/>
                <a:cs typeface="Times New Roman" panose="02020603050405020304" pitchFamily="18" charset="0"/>
              </a:rPr>
              <a:t>U</a:t>
            </a:r>
            <a:r>
              <a:rPr lang="nb-NO" dirty="0">
                <a:solidFill>
                  <a:srgbClr val="0070C0"/>
                </a:solidFill>
                <a:latin typeface="Times New Roman" panose="02020603050405020304" pitchFamily="18" charset="0"/>
                <a:cs typeface="Times New Roman" panose="02020603050405020304" pitchFamily="18" charset="0"/>
              </a:rPr>
              <a:t>S</a:t>
            </a:r>
          </a:p>
        </p:txBody>
      </p:sp>
      <p:sp>
        <p:nvSpPr>
          <p:cNvPr id="3" name="Rectangle 2">
            <a:extLst>
              <a:ext uri="{FF2B5EF4-FFF2-40B4-BE49-F238E27FC236}">
                <a16:creationId xmlns:a16="http://schemas.microsoft.com/office/drawing/2014/main" id="{F8821521-AEFE-460E-9B9F-59B135551E64}"/>
              </a:ext>
            </a:extLst>
          </p:cNvPr>
          <p:cNvSpPr>
            <a:spLocks noChangeArrowheads="1"/>
          </p:cNvSpPr>
          <p:nvPr/>
        </p:nvSpPr>
        <p:spPr bwMode="auto">
          <a:xfrm>
            <a:off x="0" y="-9144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76176" rIns="91440" bIns="76176" numCol="1" anchor="ctr" anchorCtr="0" compatLnSpc="1">
            <a:prstTxWarp prst="textNoShape">
              <a:avLst/>
            </a:prstTxWarp>
            <a:spAutoFit/>
          </a:bodyPr>
          <a:lstStyle/>
          <a:p>
            <a:endParaRPr lang="en-GB"/>
          </a:p>
        </p:txBody>
      </p:sp>
      <p:grpSp>
        <p:nvGrpSpPr>
          <p:cNvPr id="22" name="Gruppe 21">
            <a:extLst>
              <a:ext uri="{FF2B5EF4-FFF2-40B4-BE49-F238E27FC236}">
                <a16:creationId xmlns:a16="http://schemas.microsoft.com/office/drawing/2014/main" id="{E8E89F28-AD58-4464-A5F0-3AAA77528EC5}"/>
              </a:ext>
            </a:extLst>
          </p:cNvPr>
          <p:cNvGrpSpPr/>
          <p:nvPr/>
        </p:nvGrpSpPr>
        <p:grpSpPr>
          <a:xfrm>
            <a:off x="3254456" y="5381782"/>
            <a:ext cx="1212916" cy="443530"/>
            <a:chOff x="3648699" y="3235850"/>
            <a:chExt cx="964727" cy="260826"/>
          </a:xfrm>
        </p:grpSpPr>
        <p:sp>
          <p:nvSpPr>
            <p:cNvPr id="23" name="Sirkel: hul 22">
              <a:extLst>
                <a:ext uri="{FF2B5EF4-FFF2-40B4-BE49-F238E27FC236}">
                  <a16:creationId xmlns:a16="http://schemas.microsoft.com/office/drawing/2014/main" id="{7D365D42-CF50-4CFF-BA33-E52711074684}"/>
                </a:ext>
              </a:extLst>
            </p:cNvPr>
            <p:cNvSpPr/>
            <p:nvPr/>
          </p:nvSpPr>
          <p:spPr>
            <a:xfrm>
              <a:off x="3648699" y="3235850"/>
              <a:ext cx="964727" cy="260826"/>
            </a:xfrm>
            <a:prstGeom prst="donut">
              <a:avLst>
                <a:gd name="adj" fmla="val 8633"/>
              </a:avLst>
            </a:prstGeom>
            <a:ln>
              <a:noFill/>
            </a:ln>
            <a:effectLst>
              <a:outerShdw blurRad="76200" dist="12700" dir="2700000" sy="-23000" kx="-800400" algn="bl" rotWithShape="0">
                <a:prstClr val="black">
                  <a:alpha val="20000"/>
                </a:prstClr>
              </a:outerShdw>
            </a:effectLst>
            <a:scene3d>
              <a:camera prst="orthographicFront"/>
              <a:lightRig rig="soft" dir="t"/>
            </a:scene3d>
            <a:sp3d>
              <a:bevelT w="107950"/>
              <a:bevelB w="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24" name="Ellipse 23">
              <a:extLst>
                <a:ext uri="{FF2B5EF4-FFF2-40B4-BE49-F238E27FC236}">
                  <a16:creationId xmlns:a16="http://schemas.microsoft.com/office/drawing/2014/main" id="{6D034EAD-1543-4C10-B076-B6A6792FACE9}"/>
                </a:ext>
              </a:extLst>
            </p:cNvPr>
            <p:cNvSpPr/>
            <p:nvPr/>
          </p:nvSpPr>
          <p:spPr>
            <a:xfrm>
              <a:off x="3677035" y="3235850"/>
              <a:ext cx="917780" cy="240115"/>
            </a:xfrm>
            <a:prstGeom prst="ellipse">
              <a:avLst/>
            </a:prstGeom>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pic>
        <p:nvPicPr>
          <p:cNvPr id="25" name="Grafikk 24" descr="Mann">
            <a:extLst>
              <a:ext uri="{FF2B5EF4-FFF2-40B4-BE49-F238E27FC236}">
                <a16:creationId xmlns:a16="http://schemas.microsoft.com/office/drawing/2014/main" id="{E0B26D0D-F78A-4140-AE28-A36BC2E41A5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351379" y="4372734"/>
            <a:ext cx="931984" cy="931984"/>
          </a:xfrm>
          <a:prstGeom prst="rect">
            <a:avLst/>
          </a:prstGeom>
        </p:spPr>
      </p:pic>
      <p:pic>
        <p:nvPicPr>
          <p:cNvPr id="28" name="Grafikk 27" descr="Kvinne">
            <a:extLst>
              <a:ext uri="{FF2B5EF4-FFF2-40B4-BE49-F238E27FC236}">
                <a16:creationId xmlns:a16="http://schemas.microsoft.com/office/drawing/2014/main" id="{6A6FEC21-FDDB-4E5E-BC39-1FF8FC90701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720448" y="4656869"/>
            <a:ext cx="931984" cy="931984"/>
          </a:xfrm>
          <a:prstGeom prst="rect">
            <a:avLst/>
          </a:prstGeom>
        </p:spPr>
      </p:pic>
      <p:pic>
        <p:nvPicPr>
          <p:cNvPr id="29" name="Grafikk 28" descr="Kvinne">
            <a:extLst>
              <a:ext uri="{FF2B5EF4-FFF2-40B4-BE49-F238E27FC236}">
                <a16:creationId xmlns:a16="http://schemas.microsoft.com/office/drawing/2014/main" id="{4B4B7F31-540F-4778-BC59-8E7EB40E71E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121684" y="4714036"/>
            <a:ext cx="931984" cy="931984"/>
          </a:xfrm>
          <a:prstGeom prst="rect">
            <a:avLst/>
          </a:prstGeom>
        </p:spPr>
      </p:pic>
      <p:pic>
        <p:nvPicPr>
          <p:cNvPr id="30" name="Grafikk 29" descr="Mann">
            <a:extLst>
              <a:ext uri="{FF2B5EF4-FFF2-40B4-BE49-F238E27FC236}">
                <a16:creationId xmlns:a16="http://schemas.microsoft.com/office/drawing/2014/main" id="{43EFAF0C-6A18-437A-B10D-9052FBCBA796}"/>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587676" y="4863939"/>
            <a:ext cx="931984" cy="931984"/>
          </a:xfrm>
          <a:prstGeom prst="rect">
            <a:avLst/>
          </a:prstGeom>
        </p:spPr>
      </p:pic>
      <p:sp>
        <p:nvSpPr>
          <p:cNvPr id="39" name="Ellipse 38">
            <a:extLst>
              <a:ext uri="{FF2B5EF4-FFF2-40B4-BE49-F238E27FC236}">
                <a16:creationId xmlns:a16="http://schemas.microsoft.com/office/drawing/2014/main" id="{965F122E-4166-4F2C-B1C8-EB3E536D9B82}"/>
              </a:ext>
            </a:extLst>
          </p:cNvPr>
          <p:cNvSpPr/>
          <p:nvPr/>
        </p:nvSpPr>
        <p:spPr>
          <a:xfrm>
            <a:off x="-478484" y="3926652"/>
            <a:ext cx="3656054" cy="790102"/>
          </a:xfrm>
          <a:prstGeom prst="ellipse">
            <a:avLst/>
          </a:prstGeom>
          <a:gradFill flip="none" rotWithShape="1">
            <a:gsLst>
              <a:gs pos="0">
                <a:schemeClr val="tx1"/>
              </a:gs>
              <a:gs pos="100000">
                <a:srgbClr val="D8D8D8"/>
              </a:gs>
            </a:gsLst>
            <a:path path="shap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2" name="Rektangel 31">
            <a:extLst>
              <a:ext uri="{FF2B5EF4-FFF2-40B4-BE49-F238E27FC236}">
                <a16:creationId xmlns:a16="http://schemas.microsoft.com/office/drawing/2014/main" id="{C20BB0F9-A8B4-4D89-A605-288B86681A23}"/>
              </a:ext>
            </a:extLst>
          </p:cNvPr>
          <p:cNvSpPr/>
          <p:nvPr/>
        </p:nvSpPr>
        <p:spPr>
          <a:xfrm>
            <a:off x="10191432" y="3308417"/>
            <a:ext cx="1533899" cy="3130062"/>
          </a:xfrm>
          <a:prstGeom prst="rect">
            <a:avLst/>
          </a:prstGeom>
          <a:solidFill>
            <a:srgbClr val="B44D00"/>
          </a:solidFill>
          <a:ln>
            <a:noFill/>
          </a:ln>
          <a:effectLst>
            <a:outerShdw blurRad="50800" dist="241300" dir="2700000" algn="tl" rotWithShape="0">
              <a:prstClr val="black">
                <a:alpha val="40000"/>
              </a:prstClr>
            </a:outerShdw>
          </a:effectLst>
          <a:scene3d>
            <a:camera prst="orthographicFront"/>
            <a:lightRig rig="sunrise" dir="t"/>
          </a:scene3d>
          <a:sp3d prstMaterial="matte">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a:p>
            <a:pPr algn="ctr"/>
            <a:endParaRPr lang="en-GB" b="1" dirty="0"/>
          </a:p>
          <a:p>
            <a:pPr algn="ctr"/>
            <a:endParaRPr lang="en-GB" b="1" dirty="0"/>
          </a:p>
          <a:p>
            <a:pPr algn="ctr"/>
            <a:endParaRPr lang="en-GB" sz="2200" b="1" dirty="0"/>
          </a:p>
          <a:p>
            <a:pPr algn="ctr"/>
            <a:r>
              <a:rPr lang="en-GB" sz="2200" b="1" dirty="0"/>
              <a:t>Interactive Training </a:t>
            </a:r>
          </a:p>
          <a:p>
            <a:pPr algn="ctr"/>
            <a:r>
              <a:rPr lang="en-GB" sz="2200" b="1" dirty="0"/>
              <a:t>Resources</a:t>
            </a:r>
          </a:p>
          <a:p>
            <a:pPr algn="ctr"/>
            <a:endParaRPr lang="en-GB" sz="3200" b="1" dirty="0"/>
          </a:p>
          <a:p>
            <a:pPr algn="ctr"/>
            <a:endParaRPr lang="en-GB" sz="3200" b="1" dirty="0"/>
          </a:p>
          <a:p>
            <a:pPr algn="ctr"/>
            <a:endParaRPr lang="en-GB" sz="3200" b="1" dirty="0"/>
          </a:p>
          <a:p>
            <a:pPr algn="ctr"/>
            <a:endParaRPr lang="en-GB" sz="3200" b="1" dirty="0"/>
          </a:p>
          <a:p>
            <a:pPr algn="ctr"/>
            <a:endParaRPr lang="en-GB" sz="3200" b="1" dirty="0"/>
          </a:p>
          <a:p>
            <a:pPr algn="ctr"/>
            <a:endParaRPr lang="en-GB" sz="3200" b="1" dirty="0"/>
          </a:p>
        </p:txBody>
      </p:sp>
      <p:pic>
        <p:nvPicPr>
          <p:cNvPr id="33" name="Grafikk 32" descr="Internett">
            <a:extLst>
              <a:ext uri="{FF2B5EF4-FFF2-40B4-BE49-F238E27FC236}">
                <a16:creationId xmlns:a16="http://schemas.microsoft.com/office/drawing/2014/main" id="{B69AF7D8-006C-4EEE-98E0-7B804ACE7460}"/>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362020" y="4838476"/>
            <a:ext cx="596361" cy="596361"/>
          </a:xfrm>
          <a:prstGeom prst="rect">
            <a:avLst/>
          </a:prstGeom>
        </p:spPr>
      </p:pic>
      <p:pic>
        <p:nvPicPr>
          <p:cNvPr id="34" name="Grafikk 33" descr="Robot">
            <a:extLst>
              <a:ext uri="{FF2B5EF4-FFF2-40B4-BE49-F238E27FC236}">
                <a16:creationId xmlns:a16="http://schemas.microsoft.com/office/drawing/2014/main" id="{FBB2DBD1-4AF7-4A77-9BC9-B7B5EB6C13B7}"/>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1009357" y="4894927"/>
            <a:ext cx="596361" cy="596361"/>
          </a:xfrm>
          <a:prstGeom prst="rect">
            <a:avLst/>
          </a:prstGeom>
        </p:spPr>
      </p:pic>
      <p:pic>
        <p:nvPicPr>
          <p:cNvPr id="35" name="Grafikk 34" descr="Tannhjul">
            <a:extLst>
              <a:ext uri="{FF2B5EF4-FFF2-40B4-BE49-F238E27FC236}">
                <a16:creationId xmlns:a16="http://schemas.microsoft.com/office/drawing/2014/main" id="{42D56E61-B88B-4FB1-A523-1F3C3E8AA23E}"/>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0309159" y="5526882"/>
            <a:ext cx="596361" cy="596361"/>
          </a:xfrm>
          <a:prstGeom prst="rect">
            <a:avLst/>
          </a:prstGeom>
        </p:spPr>
      </p:pic>
      <p:pic>
        <p:nvPicPr>
          <p:cNvPr id="36" name="Grafikk 35" descr="Stolpediagram – oppadgående trend">
            <a:extLst>
              <a:ext uri="{FF2B5EF4-FFF2-40B4-BE49-F238E27FC236}">
                <a16:creationId xmlns:a16="http://schemas.microsoft.com/office/drawing/2014/main" id="{52727206-A3E8-4B93-AC26-CD90DFA62D67}"/>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1017245" y="5646020"/>
            <a:ext cx="596361" cy="596361"/>
          </a:xfrm>
          <a:prstGeom prst="rect">
            <a:avLst/>
          </a:prstGeom>
        </p:spPr>
      </p:pic>
      <p:sp>
        <p:nvSpPr>
          <p:cNvPr id="37" name="Rektangel 36">
            <a:extLst>
              <a:ext uri="{FF2B5EF4-FFF2-40B4-BE49-F238E27FC236}">
                <a16:creationId xmlns:a16="http://schemas.microsoft.com/office/drawing/2014/main" id="{7BB72541-908B-4A58-9D9F-0C45146CB670}"/>
              </a:ext>
            </a:extLst>
          </p:cNvPr>
          <p:cNvSpPr/>
          <p:nvPr/>
        </p:nvSpPr>
        <p:spPr>
          <a:xfrm>
            <a:off x="4652432" y="644773"/>
            <a:ext cx="6754890" cy="5262979"/>
          </a:xfrm>
          <a:prstGeom prst="rect">
            <a:avLst/>
          </a:prstGeom>
        </p:spPr>
        <p:txBody>
          <a:bodyPr wrap="square">
            <a:spAutoFit/>
          </a:bodyPr>
          <a:lstStyle/>
          <a:p>
            <a:pPr lvl="0" fontAlgn="base">
              <a:spcBef>
                <a:spcPct val="0"/>
              </a:spcBef>
              <a:spcAft>
                <a:spcPct val="0"/>
              </a:spcAft>
            </a:pPr>
            <a:r>
              <a:rPr lang="en-GB" altLang="en-US" sz="2400" u="sng" dirty="0" bmk="_Toc25150149">
                <a:solidFill>
                  <a:srgbClr val="0070C0"/>
                </a:solidFill>
                <a:latin typeface="Bahnschrift SemiBold SemiConden" panose="020B0502040204020203" pitchFamily="34" charset="0"/>
              </a:rPr>
              <a:t>Activities at CCIS</a:t>
            </a:r>
            <a:endParaRPr lang="en-GB" altLang="en-US" sz="2400" dirty="0">
              <a:latin typeface="Bahnschrift SemiBold SemiConden" panose="020B0502040204020203" pitchFamily="34" charset="0"/>
            </a:endParaRPr>
          </a:p>
          <a:p>
            <a:pPr marL="285750" indent="-285750" fontAlgn="base">
              <a:spcBef>
                <a:spcPct val="0"/>
              </a:spcBef>
              <a:spcAft>
                <a:spcPct val="0"/>
              </a:spcAft>
              <a:buFont typeface="Arial" panose="020B0604020202020204" pitchFamily="34" charset="0"/>
              <a:buChar char="•"/>
            </a:pPr>
            <a:r>
              <a:rPr lang="en-GB" altLang="en-US" sz="2400" dirty="0">
                <a:latin typeface="Bahnschrift SemiBold SemiConden" panose="020B0502040204020203" pitchFamily="34" charset="0"/>
              </a:rPr>
              <a:t>Team up</a:t>
            </a:r>
          </a:p>
          <a:p>
            <a:pPr marL="285750" indent="-285750" fontAlgn="base">
              <a:spcBef>
                <a:spcPct val="0"/>
              </a:spcBef>
              <a:spcAft>
                <a:spcPct val="0"/>
              </a:spcAft>
              <a:buFont typeface="Arial" panose="020B0604020202020204" pitchFamily="34" charset="0"/>
              <a:buChar char="•"/>
            </a:pPr>
            <a:r>
              <a:rPr lang="en-GB" altLang="en-US" sz="2400" dirty="0">
                <a:latin typeface="Bahnschrift SemiBold SemiConden" panose="020B0502040204020203" pitchFamily="34" charset="0"/>
              </a:rPr>
              <a:t>Create detailed plan </a:t>
            </a:r>
          </a:p>
          <a:p>
            <a:pPr marL="285750" indent="-285750" fontAlgn="base">
              <a:spcBef>
                <a:spcPct val="0"/>
              </a:spcBef>
              <a:spcAft>
                <a:spcPct val="0"/>
              </a:spcAft>
              <a:buFont typeface="Arial" panose="020B0604020202020204" pitchFamily="34" charset="0"/>
              <a:buChar char="•"/>
            </a:pPr>
            <a:r>
              <a:rPr lang="en-GB" altLang="en-US" sz="2400" dirty="0">
                <a:latin typeface="Bahnschrift SemiBold SemiConden" panose="020B0502040204020203" pitchFamily="34" charset="0"/>
              </a:rPr>
              <a:t>and goals</a:t>
            </a:r>
          </a:p>
          <a:p>
            <a:pPr marL="285750" indent="-285750" fontAlgn="base">
              <a:spcBef>
                <a:spcPct val="0"/>
              </a:spcBef>
              <a:spcAft>
                <a:spcPct val="0"/>
              </a:spcAft>
              <a:buFont typeface="Arial" panose="020B0604020202020204" pitchFamily="34" charset="0"/>
              <a:buChar char="•"/>
            </a:pPr>
            <a:r>
              <a:rPr lang="en-US" sz="2400" dirty="0">
                <a:latin typeface="Bahnschrift SemiBold SemiConden" panose="020B0502040204020203" pitchFamily="34" charset="0"/>
              </a:rPr>
              <a:t>Develop / Configure / Test / Document / Visualize each functionality in ITR (Multimedia, Data, </a:t>
            </a:r>
            <a:r>
              <a:rPr lang="en-US" sz="2400" dirty="0" err="1">
                <a:latin typeface="Bahnschrift SemiBold SemiConden" panose="020B0502040204020203" pitchFamily="34" charset="0"/>
              </a:rPr>
              <a:t>Grafic</a:t>
            </a:r>
            <a:r>
              <a:rPr lang="en-US" sz="2400" dirty="0">
                <a:latin typeface="Bahnschrift SemiBold SemiConden" panose="020B0502040204020203" pitchFamily="34" charset="0"/>
              </a:rPr>
              <a:t>, Up-Down load, etc.)</a:t>
            </a:r>
          </a:p>
          <a:p>
            <a:pPr marL="285750" indent="-285750" fontAlgn="base">
              <a:spcBef>
                <a:spcPct val="0"/>
              </a:spcBef>
              <a:spcAft>
                <a:spcPct val="0"/>
              </a:spcAft>
              <a:buFont typeface="Arial" panose="020B0604020202020204" pitchFamily="34" charset="0"/>
              <a:buChar char="•"/>
            </a:pPr>
            <a:r>
              <a:rPr lang="en-US" sz="2400" dirty="0">
                <a:latin typeface="Bahnschrift SemiBold SemiConden" panose="020B0502040204020203" pitchFamily="34" charset="0"/>
              </a:rPr>
              <a:t>How to </a:t>
            </a:r>
            <a:r>
              <a:rPr lang="en-US" sz="2400" dirty="0" err="1">
                <a:latin typeface="Bahnschrift SemiBold SemiConden" panose="020B0502040204020203" pitchFamily="34" charset="0"/>
              </a:rPr>
              <a:t>approache</a:t>
            </a:r>
            <a:r>
              <a:rPr lang="en-US" sz="2400" dirty="0">
                <a:latin typeface="Bahnschrift SemiBold SemiConden" panose="020B0502040204020203" pitchFamily="34" charset="0"/>
              </a:rPr>
              <a:t> User-Centered Design</a:t>
            </a:r>
          </a:p>
          <a:p>
            <a:pPr marL="285750" indent="-285750" fontAlgn="base">
              <a:spcBef>
                <a:spcPct val="0"/>
              </a:spcBef>
              <a:spcAft>
                <a:spcPct val="0"/>
              </a:spcAft>
              <a:buFont typeface="Arial" panose="020B0604020202020204" pitchFamily="34" charset="0"/>
              <a:buChar char="•"/>
            </a:pPr>
            <a:r>
              <a:rPr lang="en-US" sz="2400" dirty="0">
                <a:latin typeface="Bahnschrift SemiBold SemiConden" panose="020B0502040204020203" pitchFamily="34" charset="0"/>
              </a:rPr>
              <a:t>Governance Plan of the Platform</a:t>
            </a:r>
          </a:p>
          <a:p>
            <a:pPr marL="285750" indent="-285750" fontAlgn="base">
              <a:spcBef>
                <a:spcPct val="0"/>
              </a:spcBef>
              <a:spcAft>
                <a:spcPct val="0"/>
              </a:spcAft>
              <a:buFont typeface="Arial" panose="020B0604020202020204" pitchFamily="34" charset="0"/>
              <a:buChar char="•"/>
            </a:pPr>
            <a:r>
              <a:rPr lang="en-US" sz="2400" dirty="0">
                <a:latin typeface="Bahnschrift SemiBold SemiConden" panose="020B0502040204020203" pitchFamily="34" charset="0"/>
              </a:rPr>
              <a:t>Consider to make a “prototype” </a:t>
            </a:r>
          </a:p>
          <a:p>
            <a:pPr marL="285750" indent="-285750" fontAlgn="base">
              <a:spcBef>
                <a:spcPct val="0"/>
              </a:spcBef>
              <a:spcAft>
                <a:spcPct val="0"/>
              </a:spcAft>
              <a:buFont typeface="Arial" panose="020B0604020202020204" pitchFamily="34" charset="0"/>
              <a:buChar char="•"/>
            </a:pPr>
            <a:r>
              <a:rPr lang="en-US" sz="2400" dirty="0">
                <a:latin typeface="Bahnschrift SemiBold SemiConden" panose="020B0502040204020203" pitchFamily="34" charset="0"/>
              </a:rPr>
              <a:t>Release planning during development</a:t>
            </a:r>
          </a:p>
          <a:p>
            <a:pPr marL="285750" indent="-285750" fontAlgn="base">
              <a:spcBef>
                <a:spcPct val="0"/>
              </a:spcBef>
              <a:spcAft>
                <a:spcPct val="0"/>
              </a:spcAft>
              <a:buFont typeface="Arial" panose="020B0604020202020204" pitchFamily="34" charset="0"/>
              <a:buChar char="•"/>
            </a:pPr>
            <a:r>
              <a:rPr lang="en-US" sz="2400" dirty="0">
                <a:latin typeface="Bahnschrift SemiBold SemiConden" panose="020B0502040204020203" pitchFamily="34" charset="0"/>
              </a:rPr>
              <a:t>Data Creation Plan</a:t>
            </a:r>
          </a:p>
          <a:p>
            <a:pPr marL="285750" indent="-285750" fontAlgn="base">
              <a:spcBef>
                <a:spcPct val="0"/>
              </a:spcBef>
              <a:spcAft>
                <a:spcPct val="0"/>
              </a:spcAft>
              <a:buFont typeface="Arial" panose="020B0604020202020204" pitchFamily="34" charset="0"/>
              <a:buChar char="•"/>
            </a:pPr>
            <a:r>
              <a:rPr lang="en-US" sz="2400" dirty="0">
                <a:latin typeface="Bahnschrift SemiBold SemiConden" panose="020B0502040204020203" pitchFamily="34" charset="0"/>
              </a:rPr>
              <a:t>Detailed Test and Evaluation Plan</a:t>
            </a:r>
          </a:p>
          <a:p>
            <a:pPr marL="285750" indent="-285750" fontAlgn="base">
              <a:spcBef>
                <a:spcPct val="0"/>
              </a:spcBef>
              <a:spcAft>
                <a:spcPct val="0"/>
              </a:spcAft>
              <a:buFont typeface="Arial" panose="020B0604020202020204" pitchFamily="34" charset="0"/>
              <a:buChar char="•"/>
            </a:pPr>
            <a:r>
              <a:rPr lang="en-US" sz="2400" dirty="0">
                <a:latin typeface="Bahnschrift SemiBold SemiConden" panose="020B0502040204020203" pitchFamily="34" charset="0"/>
              </a:rPr>
              <a:t>Other?</a:t>
            </a:r>
          </a:p>
        </p:txBody>
      </p:sp>
      <p:pic>
        <p:nvPicPr>
          <p:cNvPr id="27" name="Grafikk 26" descr="Skål">
            <a:extLst>
              <a:ext uri="{FF2B5EF4-FFF2-40B4-BE49-F238E27FC236}">
                <a16:creationId xmlns:a16="http://schemas.microsoft.com/office/drawing/2014/main" id="{DF6E6F20-990D-45B7-9AD5-DB7A5A1E7AC5}"/>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3121683" y="1379887"/>
            <a:ext cx="1221985" cy="1221985"/>
          </a:xfrm>
          <a:prstGeom prst="rect">
            <a:avLst/>
          </a:prstGeom>
          <a:effectLst>
            <a:outerShdw blurRad="152400" dist="76200" dir="5400000" sx="90000" sy="-19000" rotWithShape="0">
              <a:prstClr val="black">
                <a:alpha val="94000"/>
              </a:prstClr>
            </a:outerShdw>
          </a:effectLst>
        </p:spPr>
      </p:pic>
      <p:sp>
        <p:nvSpPr>
          <p:cNvPr id="31" name="Frihåndsform: figur 30">
            <a:extLst>
              <a:ext uri="{FF2B5EF4-FFF2-40B4-BE49-F238E27FC236}">
                <a16:creationId xmlns:a16="http://schemas.microsoft.com/office/drawing/2014/main" id="{94995BDF-14D5-49EA-931C-A1A56245002B}"/>
              </a:ext>
            </a:extLst>
          </p:cNvPr>
          <p:cNvSpPr/>
          <p:nvPr/>
        </p:nvSpPr>
        <p:spPr>
          <a:xfrm>
            <a:off x="0" y="2051111"/>
            <a:ext cx="2331737" cy="2180946"/>
          </a:xfrm>
          <a:custGeom>
            <a:avLst/>
            <a:gdLst>
              <a:gd name="connsiteX0" fmla="*/ 1438009 w 2876018"/>
              <a:gd name="connsiteY0" fmla="*/ 0 h 2854708"/>
              <a:gd name="connsiteX1" fmla="*/ 1500900 w 2876018"/>
              <a:gd name="connsiteY1" fmla="*/ 3152 h 2854708"/>
              <a:gd name="connsiteX2" fmla="*/ 1559051 w 2876018"/>
              <a:gd name="connsiteY2" fmla="*/ 155466 h 2854708"/>
              <a:gd name="connsiteX3" fmla="*/ 1568677 w 2876018"/>
              <a:gd name="connsiteY3" fmla="*/ 155952 h 2854708"/>
              <a:gd name="connsiteX4" fmla="*/ 1656481 w 2876018"/>
              <a:gd name="connsiteY4" fmla="*/ 169353 h 2854708"/>
              <a:gd name="connsiteX5" fmla="*/ 1753346 w 2876018"/>
              <a:gd name="connsiteY5" fmla="*/ 35514 h 2854708"/>
              <a:gd name="connsiteX6" fmla="*/ 1864634 w 2876018"/>
              <a:gd name="connsiteY6" fmla="*/ 63917 h 2854708"/>
              <a:gd name="connsiteX7" fmla="*/ 1881798 w 2876018"/>
              <a:gd name="connsiteY7" fmla="*/ 230144 h 2854708"/>
              <a:gd name="connsiteX8" fmla="*/ 1935465 w 2876018"/>
              <a:gd name="connsiteY8" fmla="*/ 249786 h 2854708"/>
              <a:gd name="connsiteX9" fmla="*/ 1971912 w 2876018"/>
              <a:gd name="connsiteY9" fmla="*/ 267343 h 2854708"/>
              <a:gd name="connsiteX10" fmla="*/ 2101683 w 2876018"/>
              <a:gd name="connsiteY10" fmla="*/ 161866 h 2854708"/>
              <a:gd name="connsiteX11" fmla="*/ 2123450 w 2876018"/>
              <a:gd name="connsiteY11" fmla="*/ 172274 h 2854708"/>
              <a:gd name="connsiteX12" fmla="*/ 2200567 w 2876018"/>
              <a:gd name="connsiteY12" fmla="*/ 218777 h 2854708"/>
              <a:gd name="connsiteX13" fmla="*/ 2174130 w 2876018"/>
              <a:gd name="connsiteY13" fmla="*/ 383753 h 2854708"/>
              <a:gd name="connsiteX14" fmla="*/ 2250936 w 2876018"/>
              <a:gd name="connsiteY14" fmla="*/ 441187 h 2854708"/>
              <a:gd name="connsiteX15" fmla="*/ 2252785 w 2876018"/>
              <a:gd name="connsiteY15" fmla="*/ 442867 h 2854708"/>
              <a:gd name="connsiteX16" fmla="*/ 2406229 w 2876018"/>
              <a:gd name="connsiteY16" fmla="*/ 374214 h 2854708"/>
              <a:gd name="connsiteX17" fmla="*/ 2454835 w 2876018"/>
              <a:gd name="connsiteY17" fmla="*/ 418062 h 2854708"/>
              <a:gd name="connsiteX18" fmla="*/ 2486353 w 2876018"/>
              <a:gd name="connsiteY18" fmla="*/ 452484 h 2854708"/>
              <a:gd name="connsiteX19" fmla="*/ 2417288 w 2876018"/>
              <a:gd name="connsiteY19" fmla="*/ 606848 h 2854708"/>
              <a:gd name="connsiteX20" fmla="*/ 2424176 w 2876018"/>
              <a:gd name="connsiteY20" fmla="*/ 614427 h 2854708"/>
              <a:gd name="connsiteX21" fmla="*/ 2477450 w 2876018"/>
              <a:gd name="connsiteY21" fmla="*/ 685670 h 2854708"/>
              <a:gd name="connsiteX22" fmla="*/ 2648180 w 2876018"/>
              <a:gd name="connsiteY22" fmla="*/ 658310 h 2854708"/>
              <a:gd name="connsiteX23" fmla="*/ 2702458 w 2876018"/>
              <a:gd name="connsiteY23" fmla="*/ 746992 h 2854708"/>
              <a:gd name="connsiteX24" fmla="*/ 2704278 w 2876018"/>
              <a:gd name="connsiteY24" fmla="*/ 750742 h 2854708"/>
              <a:gd name="connsiteX25" fmla="*/ 2594398 w 2876018"/>
              <a:gd name="connsiteY25" fmla="*/ 885932 h 2854708"/>
              <a:gd name="connsiteX26" fmla="*/ 2615578 w 2876018"/>
              <a:gd name="connsiteY26" fmla="*/ 929899 h 2854708"/>
              <a:gd name="connsiteX27" fmla="*/ 2633388 w 2876018"/>
              <a:gd name="connsiteY27" fmla="*/ 978561 h 2854708"/>
              <a:gd name="connsiteX28" fmla="*/ 2809082 w 2876018"/>
              <a:gd name="connsiteY28" fmla="*/ 996702 h 2854708"/>
              <a:gd name="connsiteX29" fmla="*/ 2811368 w 2876018"/>
              <a:gd name="connsiteY29" fmla="*/ 1002903 h 2854708"/>
              <a:gd name="connsiteX30" fmla="*/ 2836070 w 2876018"/>
              <a:gd name="connsiteY30" fmla="*/ 1098259 h 2854708"/>
              <a:gd name="connsiteX31" fmla="*/ 2694739 w 2876018"/>
              <a:gd name="connsiteY31" fmla="*/ 1200547 h 2854708"/>
              <a:gd name="connsiteX32" fmla="*/ 2709411 w 2876018"/>
              <a:gd name="connsiteY32" fmla="*/ 1296686 h 2854708"/>
              <a:gd name="connsiteX33" fmla="*/ 2709726 w 2876018"/>
              <a:gd name="connsiteY33" fmla="*/ 1302927 h 2854708"/>
              <a:gd name="connsiteX34" fmla="*/ 2872857 w 2876018"/>
              <a:gd name="connsiteY34" fmla="*/ 1365208 h 2854708"/>
              <a:gd name="connsiteX35" fmla="*/ 2876018 w 2876018"/>
              <a:gd name="connsiteY35" fmla="*/ 1427354 h 2854708"/>
              <a:gd name="connsiteX36" fmla="*/ 2873917 w 2876018"/>
              <a:gd name="connsiteY36" fmla="*/ 1468652 h 2854708"/>
              <a:gd name="connsiteX37" fmla="*/ 2710779 w 2876018"/>
              <a:gd name="connsiteY37" fmla="*/ 1530936 h 2854708"/>
              <a:gd name="connsiteX38" fmla="*/ 2709411 w 2876018"/>
              <a:gd name="connsiteY38" fmla="*/ 1558022 h 2854708"/>
              <a:gd name="connsiteX39" fmla="*/ 2697548 w 2876018"/>
              <a:gd name="connsiteY39" fmla="*/ 1635751 h 2854708"/>
              <a:gd name="connsiteX40" fmla="*/ 2840530 w 2876018"/>
              <a:gd name="connsiteY40" fmla="*/ 1739233 h 2854708"/>
              <a:gd name="connsiteX41" fmla="*/ 2815222 w 2876018"/>
              <a:gd name="connsiteY41" fmla="*/ 1836928 h 2854708"/>
              <a:gd name="connsiteX42" fmla="*/ 2641165 w 2876018"/>
              <a:gd name="connsiteY42" fmla="*/ 1854901 h 2854708"/>
              <a:gd name="connsiteX43" fmla="*/ 2615578 w 2876018"/>
              <a:gd name="connsiteY43" fmla="*/ 1924809 h 2854708"/>
              <a:gd name="connsiteX44" fmla="*/ 2600581 w 2876018"/>
              <a:gd name="connsiteY44" fmla="*/ 1955940 h 2854708"/>
              <a:gd name="connsiteX45" fmla="*/ 2710490 w 2876018"/>
              <a:gd name="connsiteY45" fmla="*/ 2091165 h 2854708"/>
              <a:gd name="connsiteX46" fmla="*/ 2702458 w 2876018"/>
              <a:gd name="connsiteY46" fmla="*/ 2107716 h 2854708"/>
              <a:gd name="connsiteX47" fmla="*/ 2659575 w 2876018"/>
              <a:gd name="connsiteY47" fmla="*/ 2177780 h 2854708"/>
              <a:gd name="connsiteX48" fmla="*/ 2491102 w 2876018"/>
              <a:gd name="connsiteY48" fmla="*/ 2150782 h 2854708"/>
              <a:gd name="connsiteX49" fmla="*/ 2424176 w 2876018"/>
              <a:gd name="connsiteY49" fmla="*/ 2240281 h 2854708"/>
              <a:gd name="connsiteX50" fmla="*/ 2423417 w 2876018"/>
              <a:gd name="connsiteY50" fmla="*/ 2241116 h 2854708"/>
              <a:gd name="connsiteX51" fmla="*/ 2492497 w 2876018"/>
              <a:gd name="connsiteY51" fmla="*/ 2395514 h 2854708"/>
              <a:gd name="connsiteX52" fmla="*/ 2454835 w 2876018"/>
              <a:gd name="connsiteY52" fmla="*/ 2436646 h 2854708"/>
              <a:gd name="connsiteX53" fmla="*/ 2421378 w 2876018"/>
              <a:gd name="connsiteY53" fmla="*/ 2466829 h 2854708"/>
              <a:gd name="connsiteX54" fmla="*/ 2267858 w 2876018"/>
              <a:gd name="connsiteY54" fmla="*/ 2398142 h 2854708"/>
              <a:gd name="connsiteX55" fmla="*/ 2250936 w 2876018"/>
              <a:gd name="connsiteY55" fmla="*/ 2413521 h 2854708"/>
              <a:gd name="connsiteX56" fmla="*/ 2177056 w 2876018"/>
              <a:gd name="connsiteY56" fmla="*/ 2468768 h 2854708"/>
              <a:gd name="connsiteX57" fmla="*/ 2203555 w 2876018"/>
              <a:gd name="connsiteY57" fmla="*/ 2634130 h 2854708"/>
              <a:gd name="connsiteX58" fmla="*/ 2123450 w 2876018"/>
              <a:gd name="connsiteY58" fmla="*/ 2682434 h 2854708"/>
              <a:gd name="connsiteX59" fmla="*/ 2117520 w 2876018"/>
              <a:gd name="connsiteY59" fmla="*/ 2685270 h 2854708"/>
              <a:gd name="connsiteX60" fmla="*/ 1987705 w 2876018"/>
              <a:gd name="connsiteY60" fmla="*/ 2579757 h 2854708"/>
              <a:gd name="connsiteX61" fmla="*/ 1935465 w 2876018"/>
              <a:gd name="connsiteY61" fmla="*/ 2604923 h 2854708"/>
              <a:gd name="connsiteX62" fmla="*/ 1879604 w 2876018"/>
              <a:gd name="connsiteY62" fmla="*/ 2625368 h 2854708"/>
              <a:gd name="connsiteX63" fmla="*/ 1862466 w 2876018"/>
              <a:gd name="connsiteY63" fmla="*/ 2791345 h 2854708"/>
              <a:gd name="connsiteX64" fmla="*/ 1765835 w 2876018"/>
              <a:gd name="connsiteY64" fmla="*/ 2816007 h 2854708"/>
              <a:gd name="connsiteX65" fmla="*/ 1669805 w 2876018"/>
              <a:gd name="connsiteY65" fmla="*/ 2683322 h 2854708"/>
              <a:gd name="connsiteX66" fmla="*/ 1568677 w 2876018"/>
              <a:gd name="connsiteY66" fmla="*/ 2698756 h 2854708"/>
              <a:gd name="connsiteX67" fmla="*/ 1551093 w 2876018"/>
              <a:gd name="connsiteY67" fmla="*/ 2699644 h 2854708"/>
              <a:gd name="connsiteX68" fmla="*/ 1492943 w 2876018"/>
              <a:gd name="connsiteY68" fmla="*/ 2851955 h 2854708"/>
              <a:gd name="connsiteX69" fmla="*/ 1438009 w 2876018"/>
              <a:gd name="connsiteY69" fmla="*/ 2854708 h 2854708"/>
              <a:gd name="connsiteX70" fmla="*/ 1392969 w 2876018"/>
              <a:gd name="connsiteY70" fmla="*/ 2852451 h 2854708"/>
              <a:gd name="connsiteX71" fmla="*/ 1334821 w 2876018"/>
              <a:gd name="connsiteY71" fmla="*/ 2700144 h 2854708"/>
              <a:gd name="connsiteX72" fmla="*/ 1307341 w 2876018"/>
              <a:gd name="connsiteY72" fmla="*/ 2698756 h 2854708"/>
              <a:gd name="connsiteX73" fmla="*/ 1214953 w 2876018"/>
              <a:gd name="connsiteY73" fmla="*/ 2684656 h 2854708"/>
              <a:gd name="connsiteX74" fmla="*/ 1118375 w 2876018"/>
              <a:gd name="connsiteY74" fmla="*/ 2818097 h 2854708"/>
              <a:gd name="connsiteX75" fmla="*/ 1023519 w 2876018"/>
              <a:gd name="connsiteY75" fmla="*/ 2793888 h 2854708"/>
              <a:gd name="connsiteX76" fmla="*/ 1006499 w 2876018"/>
              <a:gd name="connsiteY76" fmla="*/ 2629059 h 2854708"/>
              <a:gd name="connsiteX77" fmla="*/ 940554 w 2876018"/>
              <a:gd name="connsiteY77" fmla="*/ 2604923 h 2854708"/>
              <a:gd name="connsiteX78" fmla="*/ 894407 w 2876018"/>
              <a:gd name="connsiteY78" fmla="*/ 2582692 h 2854708"/>
              <a:gd name="connsiteX79" fmla="*/ 764608 w 2876018"/>
              <a:gd name="connsiteY79" fmla="*/ 2688191 h 2854708"/>
              <a:gd name="connsiteX80" fmla="*/ 752569 w 2876018"/>
              <a:gd name="connsiteY80" fmla="*/ 2682434 h 2854708"/>
              <a:gd name="connsiteX81" fmla="*/ 681313 w 2876018"/>
              <a:gd name="connsiteY81" fmla="*/ 2639466 h 2854708"/>
              <a:gd name="connsiteX82" fmla="*/ 707629 w 2876018"/>
              <a:gd name="connsiteY82" fmla="*/ 2475248 h 2854708"/>
              <a:gd name="connsiteX83" fmla="*/ 625083 w 2876018"/>
              <a:gd name="connsiteY83" fmla="*/ 2413521 h 2854708"/>
              <a:gd name="connsiteX84" fmla="*/ 611362 w 2876018"/>
              <a:gd name="connsiteY84" fmla="*/ 2401051 h 2854708"/>
              <a:gd name="connsiteX85" fmla="*/ 457858 w 2876018"/>
              <a:gd name="connsiteY85" fmla="*/ 2469731 h 2854708"/>
              <a:gd name="connsiteX86" fmla="*/ 421184 w 2876018"/>
              <a:gd name="connsiteY86" fmla="*/ 2436646 h 2854708"/>
              <a:gd name="connsiteX87" fmla="*/ 390040 w 2876018"/>
              <a:gd name="connsiteY87" fmla="*/ 2402633 h 2854708"/>
              <a:gd name="connsiteX88" fmla="*/ 459104 w 2876018"/>
              <a:gd name="connsiteY88" fmla="*/ 2248271 h 2854708"/>
              <a:gd name="connsiteX89" fmla="*/ 451842 w 2876018"/>
              <a:gd name="connsiteY89" fmla="*/ 2240281 h 2854708"/>
              <a:gd name="connsiteX90" fmla="*/ 385955 w 2876018"/>
              <a:gd name="connsiteY90" fmla="*/ 2152171 h 2854708"/>
              <a:gd name="connsiteX91" fmla="*/ 217310 w 2876018"/>
              <a:gd name="connsiteY91" fmla="*/ 2179196 h 2854708"/>
              <a:gd name="connsiteX92" fmla="*/ 173560 w 2876018"/>
              <a:gd name="connsiteY92" fmla="*/ 2107716 h 2854708"/>
              <a:gd name="connsiteX93" fmla="*/ 169156 w 2876018"/>
              <a:gd name="connsiteY93" fmla="*/ 2098641 h 2854708"/>
              <a:gd name="connsiteX94" fmla="*/ 279049 w 2876018"/>
              <a:gd name="connsiteY94" fmla="*/ 1963437 h 2854708"/>
              <a:gd name="connsiteX95" fmla="*/ 260441 w 2876018"/>
              <a:gd name="connsiteY95" fmla="*/ 1924809 h 2854708"/>
              <a:gd name="connsiteX96" fmla="*/ 234473 w 2876018"/>
              <a:gd name="connsiteY96" fmla="*/ 1853859 h 2854708"/>
              <a:gd name="connsiteX97" fmla="*/ 60530 w 2876018"/>
              <a:gd name="connsiteY97" fmla="*/ 1835898 h 2854708"/>
              <a:gd name="connsiteX98" fmla="*/ 37021 w 2876018"/>
              <a:gd name="connsiteY98" fmla="*/ 1745147 h 2854708"/>
              <a:gd name="connsiteX99" fmla="*/ 179435 w 2876018"/>
              <a:gd name="connsiteY99" fmla="*/ 1642075 h 2854708"/>
              <a:gd name="connsiteX100" fmla="*/ 166607 w 2876018"/>
              <a:gd name="connsiteY100" fmla="*/ 1558022 h 2854708"/>
              <a:gd name="connsiteX101" fmla="*/ 165049 w 2876018"/>
              <a:gd name="connsiteY101" fmla="*/ 1527157 h 2854708"/>
              <a:gd name="connsiteX102" fmla="*/ 1909 w 2876018"/>
              <a:gd name="connsiteY102" fmla="*/ 1464873 h 2854708"/>
              <a:gd name="connsiteX103" fmla="*/ 0 w 2876018"/>
              <a:gd name="connsiteY103" fmla="*/ 1427354 h 2854708"/>
              <a:gd name="connsiteX104" fmla="*/ 2970 w 2876018"/>
              <a:gd name="connsiteY104" fmla="*/ 1368986 h 2854708"/>
              <a:gd name="connsiteX105" fmla="*/ 166102 w 2876018"/>
              <a:gd name="connsiteY105" fmla="*/ 1306705 h 2854708"/>
              <a:gd name="connsiteX106" fmla="*/ 166607 w 2876018"/>
              <a:gd name="connsiteY106" fmla="*/ 1296686 h 2854708"/>
              <a:gd name="connsiteX107" fmla="*/ 182245 w 2876018"/>
              <a:gd name="connsiteY107" fmla="*/ 1194222 h 2854708"/>
              <a:gd name="connsiteX108" fmla="*/ 41481 w 2876018"/>
              <a:gd name="connsiteY108" fmla="*/ 1092345 h 2854708"/>
              <a:gd name="connsiteX109" fmla="*/ 64650 w 2876018"/>
              <a:gd name="connsiteY109" fmla="*/ 1002903 h 2854708"/>
              <a:gd name="connsiteX110" fmla="*/ 66553 w 2876018"/>
              <a:gd name="connsiteY110" fmla="*/ 997744 h 2854708"/>
              <a:gd name="connsiteX111" fmla="*/ 242249 w 2876018"/>
              <a:gd name="connsiteY111" fmla="*/ 979602 h 2854708"/>
              <a:gd name="connsiteX112" fmla="*/ 260441 w 2876018"/>
              <a:gd name="connsiteY112" fmla="*/ 929899 h 2854708"/>
              <a:gd name="connsiteX113" fmla="*/ 285232 w 2876018"/>
              <a:gd name="connsiteY113" fmla="*/ 878435 h 2854708"/>
              <a:gd name="connsiteX114" fmla="*/ 175638 w 2876018"/>
              <a:gd name="connsiteY114" fmla="*/ 743598 h 2854708"/>
              <a:gd name="connsiteX115" fmla="*/ 228705 w 2876018"/>
              <a:gd name="connsiteY115" fmla="*/ 656894 h 2854708"/>
              <a:gd name="connsiteX116" fmla="*/ 399607 w 2876018"/>
              <a:gd name="connsiteY116" fmla="*/ 684281 h 2854708"/>
              <a:gd name="connsiteX117" fmla="*/ 451842 w 2876018"/>
              <a:gd name="connsiteY117" fmla="*/ 614427 h 2854708"/>
              <a:gd name="connsiteX118" fmla="*/ 465234 w 2876018"/>
              <a:gd name="connsiteY118" fmla="*/ 599693 h 2854708"/>
              <a:gd name="connsiteX119" fmla="*/ 396185 w 2876018"/>
              <a:gd name="connsiteY119" fmla="*/ 445364 h 2854708"/>
              <a:gd name="connsiteX120" fmla="*/ 421184 w 2876018"/>
              <a:gd name="connsiteY120" fmla="*/ 418062 h 2854708"/>
              <a:gd name="connsiteX121" fmla="*/ 473007 w 2876018"/>
              <a:gd name="connsiteY121" fmla="*/ 371311 h 2854708"/>
              <a:gd name="connsiteX122" fmla="*/ 626618 w 2876018"/>
              <a:gd name="connsiteY122" fmla="*/ 440039 h 2854708"/>
              <a:gd name="connsiteX123" fmla="*/ 710554 w 2876018"/>
              <a:gd name="connsiteY123" fmla="*/ 377273 h 2854708"/>
              <a:gd name="connsiteX124" fmla="*/ 684300 w 2876018"/>
              <a:gd name="connsiteY124" fmla="*/ 213441 h 2854708"/>
              <a:gd name="connsiteX125" fmla="*/ 752569 w 2876018"/>
              <a:gd name="connsiteY125" fmla="*/ 172274 h 2854708"/>
              <a:gd name="connsiteX126" fmla="*/ 780445 w 2876018"/>
              <a:gd name="connsiteY126" fmla="*/ 158945 h 2854708"/>
              <a:gd name="connsiteX127" fmla="*/ 910200 w 2876018"/>
              <a:gd name="connsiteY127" fmla="*/ 264408 h 2854708"/>
              <a:gd name="connsiteX128" fmla="*/ 940554 w 2876018"/>
              <a:gd name="connsiteY128" fmla="*/ 249786 h 2854708"/>
              <a:gd name="connsiteX129" fmla="*/ 1004306 w 2876018"/>
              <a:gd name="connsiteY129" fmla="*/ 226452 h 2854708"/>
              <a:gd name="connsiteX130" fmla="*/ 1021351 w 2876018"/>
              <a:gd name="connsiteY130" fmla="*/ 61373 h 2854708"/>
              <a:gd name="connsiteX131" fmla="*/ 1130864 w 2876018"/>
              <a:gd name="connsiteY131" fmla="*/ 33424 h 2854708"/>
              <a:gd name="connsiteX132" fmla="*/ 1228277 w 2876018"/>
              <a:gd name="connsiteY132" fmla="*/ 168019 h 2854708"/>
              <a:gd name="connsiteX133" fmla="*/ 1307341 w 2876018"/>
              <a:gd name="connsiteY133" fmla="*/ 155952 h 2854708"/>
              <a:gd name="connsiteX134" fmla="*/ 1326862 w 2876018"/>
              <a:gd name="connsiteY134" fmla="*/ 154967 h 2854708"/>
              <a:gd name="connsiteX135" fmla="*/ 1385012 w 2876018"/>
              <a:gd name="connsiteY135" fmla="*/ 2656 h 2854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876018" h="2854708">
                <a:moveTo>
                  <a:pt x="1438009" y="0"/>
                </a:moveTo>
                <a:lnTo>
                  <a:pt x="1500900" y="3152"/>
                </a:lnTo>
                <a:lnTo>
                  <a:pt x="1559051" y="155466"/>
                </a:lnTo>
                <a:lnTo>
                  <a:pt x="1568677" y="155952"/>
                </a:lnTo>
                <a:lnTo>
                  <a:pt x="1656481" y="169353"/>
                </a:lnTo>
                <a:lnTo>
                  <a:pt x="1753346" y="35514"/>
                </a:lnTo>
                <a:lnTo>
                  <a:pt x="1864634" y="63917"/>
                </a:lnTo>
                <a:lnTo>
                  <a:pt x="1881798" y="230144"/>
                </a:lnTo>
                <a:lnTo>
                  <a:pt x="1935465" y="249786"/>
                </a:lnTo>
                <a:lnTo>
                  <a:pt x="1971912" y="267343"/>
                </a:lnTo>
                <a:lnTo>
                  <a:pt x="2101683" y="161866"/>
                </a:lnTo>
                <a:lnTo>
                  <a:pt x="2123450" y="172274"/>
                </a:lnTo>
                <a:lnTo>
                  <a:pt x="2200567" y="218777"/>
                </a:lnTo>
                <a:lnTo>
                  <a:pt x="2174130" y="383753"/>
                </a:lnTo>
                <a:lnTo>
                  <a:pt x="2250936" y="441187"/>
                </a:lnTo>
                <a:lnTo>
                  <a:pt x="2252785" y="442867"/>
                </a:lnTo>
                <a:lnTo>
                  <a:pt x="2406229" y="374214"/>
                </a:lnTo>
                <a:lnTo>
                  <a:pt x="2454835" y="418062"/>
                </a:lnTo>
                <a:lnTo>
                  <a:pt x="2486353" y="452484"/>
                </a:lnTo>
                <a:lnTo>
                  <a:pt x="2417288" y="606848"/>
                </a:lnTo>
                <a:lnTo>
                  <a:pt x="2424176" y="614427"/>
                </a:lnTo>
                <a:lnTo>
                  <a:pt x="2477450" y="685670"/>
                </a:lnTo>
                <a:lnTo>
                  <a:pt x="2648180" y="658310"/>
                </a:lnTo>
                <a:lnTo>
                  <a:pt x="2702458" y="746992"/>
                </a:lnTo>
                <a:lnTo>
                  <a:pt x="2704278" y="750742"/>
                </a:lnTo>
                <a:lnTo>
                  <a:pt x="2594398" y="885932"/>
                </a:lnTo>
                <a:lnTo>
                  <a:pt x="2615578" y="929899"/>
                </a:lnTo>
                <a:lnTo>
                  <a:pt x="2633388" y="978561"/>
                </a:lnTo>
                <a:lnTo>
                  <a:pt x="2809082" y="996702"/>
                </a:lnTo>
                <a:lnTo>
                  <a:pt x="2811368" y="1002903"/>
                </a:lnTo>
                <a:lnTo>
                  <a:pt x="2836070" y="1098259"/>
                </a:lnTo>
                <a:lnTo>
                  <a:pt x="2694739" y="1200547"/>
                </a:lnTo>
                <a:lnTo>
                  <a:pt x="2709411" y="1296686"/>
                </a:lnTo>
                <a:lnTo>
                  <a:pt x="2709726" y="1302927"/>
                </a:lnTo>
                <a:lnTo>
                  <a:pt x="2872857" y="1365208"/>
                </a:lnTo>
                <a:lnTo>
                  <a:pt x="2876018" y="1427354"/>
                </a:lnTo>
                <a:lnTo>
                  <a:pt x="2873917" y="1468652"/>
                </a:lnTo>
                <a:lnTo>
                  <a:pt x="2710779" y="1530936"/>
                </a:lnTo>
                <a:lnTo>
                  <a:pt x="2709411" y="1558022"/>
                </a:lnTo>
                <a:lnTo>
                  <a:pt x="2697548" y="1635751"/>
                </a:lnTo>
                <a:lnTo>
                  <a:pt x="2840530" y="1739233"/>
                </a:lnTo>
                <a:lnTo>
                  <a:pt x="2815222" y="1836928"/>
                </a:lnTo>
                <a:lnTo>
                  <a:pt x="2641165" y="1854901"/>
                </a:lnTo>
                <a:lnTo>
                  <a:pt x="2615578" y="1924809"/>
                </a:lnTo>
                <a:lnTo>
                  <a:pt x="2600581" y="1955940"/>
                </a:lnTo>
                <a:lnTo>
                  <a:pt x="2710490" y="2091165"/>
                </a:lnTo>
                <a:lnTo>
                  <a:pt x="2702458" y="2107716"/>
                </a:lnTo>
                <a:lnTo>
                  <a:pt x="2659575" y="2177780"/>
                </a:lnTo>
                <a:lnTo>
                  <a:pt x="2491102" y="2150782"/>
                </a:lnTo>
                <a:lnTo>
                  <a:pt x="2424176" y="2240281"/>
                </a:lnTo>
                <a:lnTo>
                  <a:pt x="2423417" y="2241116"/>
                </a:lnTo>
                <a:lnTo>
                  <a:pt x="2492497" y="2395514"/>
                </a:lnTo>
                <a:lnTo>
                  <a:pt x="2454835" y="2436646"/>
                </a:lnTo>
                <a:lnTo>
                  <a:pt x="2421378" y="2466829"/>
                </a:lnTo>
                <a:lnTo>
                  <a:pt x="2267858" y="2398142"/>
                </a:lnTo>
                <a:lnTo>
                  <a:pt x="2250936" y="2413521"/>
                </a:lnTo>
                <a:lnTo>
                  <a:pt x="2177056" y="2468768"/>
                </a:lnTo>
                <a:lnTo>
                  <a:pt x="2203555" y="2634130"/>
                </a:lnTo>
                <a:lnTo>
                  <a:pt x="2123450" y="2682434"/>
                </a:lnTo>
                <a:lnTo>
                  <a:pt x="2117520" y="2685270"/>
                </a:lnTo>
                <a:lnTo>
                  <a:pt x="1987705" y="2579757"/>
                </a:lnTo>
                <a:lnTo>
                  <a:pt x="1935465" y="2604923"/>
                </a:lnTo>
                <a:lnTo>
                  <a:pt x="1879604" y="2625368"/>
                </a:lnTo>
                <a:lnTo>
                  <a:pt x="1862466" y="2791345"/>
                </a:lnTo>
                <a:lnTo>
                  <a:pt x="1765835" y="2816007"/>
                </a:lnTo>
                <a:lnTo>
                  <a:pt x="1669805" y="2683322"/>
                </a:lnTo>
                <a:lnTo>
                  <a:pt x="1568677" y="2698756"/>
                </a:lnTo>
                <a:lnTo>
                  <a:pt x="1551093" y="2699644"/>
                </a:lnTo>
                <a:lnTo>
                  <a:pt x="1492943" y="2851955"/>
                </a:lnTo>
                <a:lnTo>
                  <a:pt x="1438009" y="2854708"/>
                </a:lnTo>
                <a:lnTo>
                  <a:pt x="1392969" y="2852451"/>
                </a:lnTo>
                <a:lnTo>
                  <a:pt x="1334821" y="2700144"/>
                </a:lnTo>
                <a:lnTo>
                  <a:pt x="1307341" y="2698756"/>
                </a:lnTo>
                <a:lnTo>
                  <a:pt x="1214953" y="2684656"/>
                </a:lnTo>
                <a:lnTo>
                  <a:pt x="1118375" y="2818097"/>
                </a:lnTo>
                <a:lnTo>
                  <a:pt x="1023519" y="2793888"/>
                </a:lnTo>
                <a:lnTo>
                  <a:pt x="1006499" y="2629059"/>
                </a:lnTo>
                <a:lnTo>
                  <a:pt x="940554" y="2604923"/>
                </a:lnTo>
                <a:lnTo>
                  <a:pt x="894407" y="2582692"/>
                </a:lnTo>
                <a:lnTo>
                  <a:pt x="764608" y="2688191"/>
                </a:lnTo>
                <a:lnTo>
                  <a:pt x="752569" y="2682434"/>
                </a:lnTo>
                <a:lnTo>
                  <a:pt x="681313" y="2639466"/>
                </a:lnTo>
                <a:lnTo>
                  <a:pt x="707629" y="2475248"/>
                </a:lnTo>
                <a:lnTo>
                  <a:pt x="625083" y="2413521"/>
                </a:lnTo>
                <a:lnTo>
                  <a:pt x="611362" y="2401051"/>
                </a:lnTo>
                <a:lnTo>
                  <a:pt x="457858" y="2469731"/>
                </a:lnTo>
                <a:lnTo>
                  <a:pt x="421184" y="2436646"/>
                </a:lnTo>
                <a:lnTo>
                  <a:pt x="390040" y="2402633"/>
                </a:lnTo>
                <a:lnTo>
                  <a:pt x="459104" y="2248271"/>
                </a:lnTo>
                <a:lnTo>
                  <a:pt x="451842" y="2240281"/>
                </a:lnTo>
                <a:lnTo>
                  <a:pt x="385955" y="2152171"/>
                </a:lnTo>
                <a:lnTo>
                  <a:pt x="217310" y="2179196"/>
                </a:lnTo>
                <a:lnTo>
                  <a:pt x="173560" y="2107716"/>
                </a:lnTo>
                <a:lnTo>
                  <a:pt x="169156" y="2098641"/>
                </a:lnTo>
                <a:lnTo>
                  <a:pt x="279049" y="1963437"/>
                </a:lnTo>
                <a:lnTo>
                  <a:pt x="260441" y="1924809"/>
                </a:lnTo>
                <a:lnTo>
                  <a:pt x="234473" y="1853859"/>
                </a:lnTo>
                <a:lnTo>
                  <a:pt x="60530" y="1835898"/>
                </a:lnTo>
                <a:lnTo>
                  <a:pt x="37021" y="1745147"/>
                </a:lnTo>
                <a:lnTo>
                  <a:pt x="179435" y="1642075"/>
                </a:lnTo>
                <a:lnTo>
                  <a:pt x="166607" y="1558022"/>
                </a:lnTo>
                <a:lnTo>
                  <a:pt x="165049" y="1527157"/>
                </a:lnTo>
                <a:lnTo>
                  <a:pt x="1909" y="1464873"/>
                </a:lnTo>
                <a:lnTo>
                  <a:pt x="0" y="1427354"/>
                </a:lnTo>
                <a:lnTo>
                  <a:pt x="2970" y="1368986"/>
                </a:lnTo>
                <a:lnTo>
                  <a:pt x="166102" y="1306705"/>
                </a:lnTo>
                <a:lnTo>
                  <a:pt x="166607" y="1296686"/>
                </a:lnTo>
                <a:lnTo>
                  <a:pt x="182245" y="1194222"/>
                </a:lnTo>
                <a:lnTo>
                  <a:pt x="41481" y="1092345"/>
                </a:lnTo>
                <a:lnTo>
                  <a:pt x="64650" y="1002903"/>
                </a:lnTo>
                <a:lnTo>
                  <a:pt x="66553" y="997744"/>
                </a:lnTo>
                <a:lnTo>
                  <a:pt x="242249" y="979602"/>
                </a:lnTo>
                <a:lnTo>
                  <a:pt x="260441" y="929899"/>
                </a:lnTo>
                <a:lnTo>
                  <a:pt x="285232" y="878435"/>
                </a:lnTo>
                <a:lnTo>
                  <a:pt x="175638" y="743598"/>
                </a:lnTo>
                <a:lnTo>
                  <a:pt x="228705" y="656894"/>
                </a:lnTo>
                <a:lnTo>
                  <a:pt x="399607" y="684281"/>
                </a:lnTo>
                <a:lnTo>
                  <a:pt x="451842" y="614427"/>
                </a:lnTo>
                <a:lnTo>
                  <a:pt x="465234" y="599693"/>
                </a:lnTo>
                <a:lnTo>
                  <a:pt x="396185" y="445364"/>
                </a:lnTo>
                <a:lnTo>
                  <a:pt x="421184" y="418062"/>
                </a:lnTo>
                <a:lnTo>
                  <a:pt x="473007" y="371311"/>
                </a:lnTo>
                <a:lnTo>
                  <a:pt x="626618" y="440039"/>
                </a:lnTo>
                <a:lnTo>
                  <a:pt x="710554" y="377273"/>
                </a:lnTo>
                <a:lnTo>
                  <a:pt x="684300" y="213441"/>
                </a:lnTo>
                <a:lnTo>
                  <a:pt x="752569" y="172274"/>
                </a:lnTo>
                <a:lnTo>
                  <a:pt x="780445" y="158945"/>
                </a:lnTo>
                <a:lnTo>
                  <a:pt x="910200" y="264408"/>
                </a:lnTo>
                <a:lnTo>
                  <a:pt x="940554" y="249786"/>
                </a:lnTo>
                <a:lnTo>
                  <a:pt x="1004306" y="226452"/>
                </a:lnTo>
                <a:lnTo>
                  <a:pt x="1021351" y="61373"/>
                </a:lnTo>
                <a:lnTo>
                  <a:pt x="1130864" y="33424"/>
                </a:lnTo>
                <a:lnTo>
                  <a:pt x="1228277" y="168019"/>
                </a:lnTo>
                <a:lnTo>
                  <a:pt x="1307341" y="155952"/>
                </a:lnTo>
                <a:lnTo>
                  <a:pt x="1326862" y="154967"/>
                </a:lnTo>
                <a:lnTo>
                  <a:pt x="1385012" y="2656"/>
                </a:lnTo>
                <a:close/>
              </a:path>
            </a:pathLst>
          </a:custGeom>
          <a:gradFill flip="none" rotWithShape="1">
            <a:gsLst>
              <a:gs pos="19000">
                <a:srgbClr val="3294B2"/>
              </a:gs>
              <a:gs pos="86000">
                <a:srgbClr val="20496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8" name="Sirkel: hul 37">
            <a:extLst>
              <a:ext uri="{FF2B5EF4-FFF2-40B4-BE49-F238E27FC236}">
                <a16:creationId xmlns:a16="http://schemas.microsoft.com/office/drawing/2014/main" id="{29231237-5D18-483F-A30D-C601521BCD9B}"/>
              </a:ext>
            </a:extLst>
          </p:cNvPr>
          <p:cNvSpPr/>
          <p:nvPr/>
        </p:nvSpPr>
        <p:spPr>
          <a:xfrm>
            <a:off x="252607" y="2226398"/>
            <a:ext cx="1847438" cy="1766615"/>
          </a:xfrm>
          <a:prstGeom prst="donut">
            <a:avLst>
              <a:gd name="adj" fmla="val 4404"/>
            </a:avLst>
          </a:prstGeom>
          <a:gradFill flip="none" rotWithShape="1">
            <a:gsLst>
              <a:gs pos="19000">
                <a:srgbClr val="3294B2"/>
              </a:gs>
              <a:gs pos="86000">
                <a:srgbClr val="204962"/>
              </a:gs>
            </a:gsLst>
            <a:lin ang="17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40" name="Ellipse 39">
            <a:extLst>
              <a:ext uri="{FF2B5EF4-FFF2-40B4-BE49-F238E27FC236}">
                <a16:creationId xmlns:a16="http://schemas.microsoft.com/office/drawing/2014/main" id="{C48FC56D-6CF8-407F-9262-D682252EA720}"/>
              </a:ext>
            </a:extLst>
          </p:cNvPr>
          <p:cNvSpPr/>
          <p:nvPr/>
        </p:nvSpPr>
        <p:spPr>
          <a:xfrm>
            <a:off x="351069" y="2294362"/>
            <a:ext cx="1669912" cy="1601552"/>
          </a:xfrm>
          <a:prstGeom prst="ellipse">
            <a:avLst/>
          </a:prstGeom>
          <a:solidFill>
            <a:schemeClr val="bg1"/>
          </a:solidFill>
          <a:ln>
            <a:noFill/>
          </a:ln>
          <a:effectLst>
            <a:innerShdw blurRad="533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1" name="Sirkel: hul 40">
            <a:extLst>
              <a:ext uri="{FF2B5EF4-FFF2-40B4-BE49-F238E27FC236}">
                <a16:creationId xmlns:a16="http://schemas.microsoft.com/office/drawing/2014/main" id="{A068C498-BD9D-4B40-968E-510A7DED912D}"/>
              </a:ext>
            </a:extLst>
          </p:cNvPr>
          <p:cNvSpPr/>
          <p:nvPr/>
        </p:nvSpPr>
        <p:spPr>
          <a:xfrm>
            <a:off x="294853" y="2290554"/>
            <a:ext cx="1744257" cy="1612540"/>
          </a:xfrm>
          <a:prstGeom prst="donut">
            <a:avLst>
              <a:gd name="adj" fmla="val 3318"/>
            </a:avLst>
          </a:prstGeom>
          <a:gradFill>
            <a:gsLst>
              <a:gs pos="19000">
                <a:srgbClr val="3294B2"/>
              </a:gs>
              <a:gs pos="86000">
                <a:srgbClr val="204962"/>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42" name="TekstSylinder 41">
            <a:extLst>
              <a:ext uri="{FF2B5EF4-FFF2-40B4-BE49-F238E27FC236}">
                <a16:creationId xmlns:a16="http://schemas.microsoft.com/office/drawing/2014/main" id="{39238AAC-805C-40C6-8CEE-318AB06CCCE3}"/>
              </a:ext>
            </a:extLst>
          </p:cNvPr>
          <p:cNvSpPr txBox="1"/>
          <p:nvPr/>
        </p:nvSpPr>
        <p:spPr>
          <a:xfrm>
            <a:off x="466669" y="2601873"/>
            <a:ext cx="1224622" cy="1015663"/>
          </a:xfrm>
          <a:prstGeom prst="rect">
            <a:avLst/>
          </a:prstGeom>
          <a:noFill/>
        </p:spPr>
        <p:txBody>
          <a:bodyPr wrap="square" rtlCol="0">
            <a:spAutoFit/>
          </a:bodyPr>
          <a:lstStyle/>
          <a:p>
            <a:pPr algn="ctr"/>
            <a:r>
              <a:rPr lang="nb-NO" sz="2000" dirty="0">
                <a:latin typeface="Bahnschrift SemiBold SemiConden" panose="020B0502040204020203" pitchFamily="34" charset="0"/>
              </a:rPr>
              <a:t>Research Action</a:t>
            </a:r>
          </a:p>
          <a:p>
            <a:pPr algn="ctr"/>
            <a:r>
              <a:rPr lang="nb-NO" sz="2000" dirty="0">
                <a:latin typeface="Bahnschrift SemiBold SemiConden" panose="020B0502040204020203" pitchFamily="34" charset="0"/>
              </a:rPr>
              <a:t>Plan</a:t>
            </a:r>
          </a:p>
        </p:txBody>
      </p:sp>
      <p:sp>
        <p:nvSpPr>
          <p:cNvPr id="43" name="Plassholder for bunntekst 2">
            <a:extLst>
              <a:ext uri="{FF2B5EF4-FFF2-40B4-BE49-F238E27FC236}">
                <a16:creationId xmlns:a16="http://schemas.microsoft.com/office/drawing/2014/main" id="{CDF04595-847A-47B2-B4BF-34A23C1E8142}"/>
              </a:ext>
            </a:extLst>
          </p:cNvPr>
          <p:cNvSpPr txBox="1">
            <a:spLocks/>
          </p:cNvSpPr>
          <p:nvPr/>
        </p:nvSpPr>
        <p:spPr>
          <a:xfrm>
            <a:off x="-48138" y="6643821"/>
            <a:ext cx="8617784" cy="178289"/>
          </a:xfrm>
          <a:prstGeom prst="rect">
            <a:avLst/>
          </a:prstGeom>
        </p:spPr>
        <p:txBody>
          <a:bodyPr/>
          <a:lstStyle>
            <a:defPPr>
              <a:defRPr lang="nb-NO"/>
            </a:defPPr>
            <a:lvl1pPr algn="l" rtl="0" fontAlgn="base">
              <a:spcBef>
                <a:spcPct val="0"/>
              </a:spcBef>
              <a:spcAft>
                <a:spcPct val="0"/>
              </a:spcAft>
              <a:defRPr sz="1607" kern="1200">
                <a:solidFill>
                  <a:schemeClr val="tx1"/>
                </a:solidFill>
                <a:latin typeface="Arial" charset="0"/>
                <a:ea typeface="Arial" charset="0"/>
                <a:cs typeface="Arial" charset="0"/>
              </a:defRPr>
            </a:lvl1pPr>
            <a:lvl2pPr marL="367314" algn="l" rtl="0" fontAlgn="base">
              <a:spcBef>
                <a:spcPct val="0"/>
              </a:spcBef>
              <a:spcAft>
                <a:spcPct val="0"/>
              </a:spcAft>
              <a:defRPr sz="1607" kern="1200">
                <a:solidFill>
                  <a:schemeClr val="tx1"/>
                </a:solidFill>
                <a:latin typeface="Arial" charset="0"/>
                <a:ea typeface="Arial" charset="0"/>
                <a:cs typeface="Arial" charset="0"/>
              </a:defRPr>
            </a:lvl2pPr>
            <a:lvl3pPr marL="734629" algn="l" rtl="0" fontAlgn="base">
              <a:spcBef>
                <a:spcPct val="0"/>
              </a:spcBef>
              <a:spcAft>
                <a:spcPct val="0"/>
              </a:spcAft>
              <a:defRPr sz="1607" kern="1200">
                <a:solidFill>
                  <a:schemeClr val="tx1"/>
                </a:solidFill>
                <a:latin typeface="Arial" charset="0"/>
                <a:ea typeface="Arial" charset="0"/>
                <a:cs typeface="Arial" charset="0"/>
              </a:defRPr>
            </a:lvl3pPr>
            <a:lvl4pPr marL="1101943" algn="l" rtl="0" fontAlgn="base">
              <a:spcBef>
                <a:spcPct val="0"/>
              </a:spcBef>
              <a:spcAft>
                <a:spcPct val="0"/>
              </a:spcAft>
              <a:defRPr sz="1607" kern="1200">
                <a:solidFill>
                  <a:schemeClr val="tx1"/>
                </a:solidFill>
                <a:latin typeface="Arial" charset="0"/>
                <a:ea typeface="Arial" charset="0"/>
                <a:cs typeface="Arial" charset="0"/>
              </a:defRPr>
            </a:lvl4pPr>
            <a:lvl5pPr marL="1469258" algn="l" rtl="0" fontAlgn="base">
              <a:spcBef>
                <a:spcPct val="0"/>
              </a:spcBef>
              <a:spcAft>
                <a:spcPct val="0"/>
              </a:spcAft>
              <a:defRPr sz="1607" kern="1200">
                <a:solidFill>
                  <a:schemeClr val="tx1"/>
                </a:solidFill>
                <a:latin typeface="Arial" charset="0"/>
                <a:ea typeface="Arial" charset="0"/>
                <a:cs typeface="Arial" charset="0"/>
              </a:defRPr>
            </a:lvl5pPr>
            <a:lvl6pPr marL="1836572" algn="l" defTabSz="734629" rtl="0" eaLnBrk="1" latinLnBrk="0" hangingPunct="1">
              <a:defRPr sz="1607" kern="1200">
                <a:solidFill>
                  <a:schemeClr val="tx1"/>
                </a:solidFill>
                <a:latin typeface="Arial" charset="0"/>
                <a:ea typeface="Arial" charset="0"/>
                <a:cs typeface="Arial" charset="0"/>
              </a:defRPr>
            </a:lvl6pPr>
            <a:lvl7pPr marL="2203887" algn="l" defTabSz="734629" rtl="0" eaLnBrk="1" latinLnBrk="0" hangingPunct="1">
              <a:defRPr sz="1607" kern="1200">
                <a:solidFill>
                  <a:schemeClr val="tx1"/>
                </a:solidFill>
                <a:latin typeface="Arial" charset="0"/>
                <a:ea typeface="Arial" charset="0"/>
                <a:cs typeface="Arial" charset="0"/>
              </a:defRPr>
            </a:lvl7pPr>
            <a:lvl8pPr marL="2571201" algn="l" defTabSz="734629" rtl="0" eaLnBrk="1" latinLnBrk="0" hangingPunct="1">
              <a:defRPr sz="1607" kern="1200">
                <a:solidFill>
                  <a:schemeClr val="tx1"/>
                </a:solidFill>
                <a:latin typeface="Arial" charset="0"/>
                <a:ea typeface="Arial" charset="0"/>
                <a:cs typeface="Arial" charset="0"/>
              </a:defRPr>
            </a:lvl8pPr>
            <a:lvl9pPr marL="2938516" algn="l" defTabSz="734629" rtl="0" eaLnBrk="1" latinLnBrk="0" hangingPunct="1">
              <a:defRPr sz="1607" kern="1200">
                <a:solidFill>
                  <a:schemeClr val="tx1"/>
                </a:solidFill>
                <a:latin typeface="Arial" charset="0"/>
                <a:ea typeface="Arial" charset="0"/>
                <a:cs typeface="Arial" charset="0"/>
              </a:defRPr>
            </a:lvl9pPr>
          </a:lstStyle>
          <a:p>
            <a:r>
              <a:rPr lang="en-GB" sz="800" dirty="0" err="1"/>
              <a:t>Bente</a:t>
            </a:r>
            <a:r>
              <a:rPr lang="en-GB" sz="800" dirty="0"/>
              <a:t> </a:t>
            </a:r>
            <a:r>
              <a:rPr lang="en-GB" sz="800" dirty="0" err="1"/>
              <a:t>Skattør</a:t>
            </a:r>
            <a:r>
              <a:rPr lang="en-GB" sz="800" dirty="0"/>
              <a:t>, NTNU CCIS</a:t>
            </a:r>
          </a:p>
        </p:txBody>
      </p:sp>
      <p:sp>
        <p:nvSpPr>
          <p:cNvPr id="44" name="Footer Placeholder 4">
            <a:extLst>
              <a:ext uri="{FF2B5EF4-FFF2-40B4-BE49-F238E27FC236}">
                <a16:creationId xmlns:a16="http://schemas.microsoft.com/office/drawing/2014/main" id="{D61FD559-9C29-4D91-A0F3-CC3EA33336A7}"/>
              </a:ext>
            </a:extLst>
          </p:cNvPr>
          <p:cNvSpPr txBox="1">
            <a:spLocks/>
          </p:cNvSpPr>
          <p:nvPr/>
        </p:nvSpPr>
        <p:spPr>
          <a:xfrm>
            <a:off x="3387077" y="6427063"/>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45" name="Picture 44">
            <a:extLst>
              <a:ext uri="{FF2B5EF4-FFF2-40B4-BE49-F238E27FC236}">
                <a16:creationId xmlns:a16="http://schemas.microsoft.com/office/drawing/2014/main" id="{E128C242-5553-4324-BD21-A1BB6F1419D1}"/>
              </a:ext>
            </a:extLst>
          </p:cNvPr>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11095045" y="126914"/>
            <a:ext cx="933513" cy="655019"/>
          </a:xfrm>
          <a:prstGeom prst="rect">
            <a:avLst/>
          </a:prstGeom>
        </p:spPr>
      </p:pic>
    </p:spTree>
    <p:extLst>
      <p:ext uri="{BB962C8B-B14F-4D97-AF65-F5344CB8AC3E}">
        <p14:creationId xmlns:p14="http://schemas.microsoft.com/office/powerpoint/2010/main" val="32420556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19000">
              <a:schemeClr val="bg1">
                <a:lumMod val="95000"/>
              </a:schemeClr>
            </a:gs>
            <a:gs pos="77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grpSp>
        <p:nvGrpSpPr>
          <p:cNvPr id="2" name="Gruppe 1">
            <a:extLst>
              <a:ext uri="{FF2B5EF4-FFF2-40B4-BE49-F238E27FC236}">
                <a16:creationId xmlns:a16="http://schemas.microsoft.com/office/drawing/2014/main" id="{6C09E252-2124-4323-BBBD-ACD14E606FF2}"/>
              </a:ext>
            </a:extLst>
          </p:cNvPr>
          <p:cNvGrpSpPr/>
          <p:nvPr/>
        </p:nvGrpSpPr>
        <p:grpSpPr>
          <a:xfrm>
            <a:off x="6203853" y="1594849"/>
            <a:ext cx="6229036" cy="4672859"/>
            <a:chOff x="7089489" y="2076268"/>
            <a:chExt cx="3656054" cy="3029011"/>
          </a:xfrm>
        </p:grpSpPr>
        <p:sp>
          <p:nvSpPr>
            <p:cNvPr id="91" name="Ellipse 90">
              <a:extLst>
                <a:ext uri="{FF2B5EF4-FFF2-40B4-BE49-F238E27FC236}">
                  <a16:creationId xmlns:a16="http://schemas.microsoft.com/office/drawing/2014/main" id="{940BCF43-CCCB-43BA-9243-23DD05AE51BB}"/>
                </a:ext>
              </a:extLst>
            </p:cNvPr>
            <p:cNvSpPr/>
            <p:nvPr/>
          </p:nvSpPr>
          <p:spPr>
            <a:xfrm>
              <a:off x="7089489" y="4315177"/>
              <a:ext cx="3656054" cy="790102"/>
            </a:xfrm>
            <a:prstGeom prst="ellipse">
              <a:avLst/>
            </a:prstGeom>
            <a:gradFill flip="none" rotWithShape="1">
              <a:gsLst>
                <a:gs pos="0">
                  <a:schemeClr val="tx1"/>
                </a:gs>
                <a:gs pos="100000">
                  <a:srgbClr val="D8D8D8"/>
                </a:gs>
              </a:gsLst>
              <a:path path="shap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0" name="Frihåndsform: figur 59">
              <a:extLst>
                <a:ext uri="{FF2B5EF4-FFF2-40B4-BE49-F238E27FC236}">
                  <a16:creationId xmlns:a16="http://schemas.microsoft.com/office/drawing/2014/main" id="{470B99EC-8FCB-410A-85FA-C42D8F22E3B7}"/>
                </a:ext>
              </a:extLst>
            </p:cNvPr>
            <p:cNvSpPr/>
            <p:nvPr/>
          </p:nvSpPr>
          <p:spPr>
            <a:xfrm>
              <a:off x="7304832" y="2076268"/>
              <a:ext cx="2618945" cy="2579255"/>
            </a:xfrm>
            <a:custGeom>
              <a:avLst/>
              <a:gdLst>
                <a:gd name="connsiteX0" fmla="*/ 1438009 w 2876018"/>
                <a:gd name="connsiteY0" fmla="*/ 0 h 2854708"/>
                <a:gd name="connsiteX1" fmla="*/ 1500900 w 2876018"/>
                <a:gd name="connsiteY1" fmla="*/ 3152 h 2854708"/>
                <a:gd name="connsiteX2" fmla="*/ 1559051 w 2876018"/>
                <a:gd name="connsiteY2" fmla="*/ 155466 h 2854708"/>
                <a:gd name="connsiteX3" fmla="*/ 1568677 w 2876018"/>
                <a:gd name="connsiteY3" fmla="*/ 155952 h 2854708"/>
                <a:gd name="connsiteX4" fmla="*/ 1656481 w 2876018"/>
                <a:gd name="connsiteY4" fmla="*/ 169353 h 2854708"/>
                <a:gd name="connsiteX5" fmla="*/ 1753346 w 2876018"/>
                <a:gd name="connsiteY5" fmla="*/ 35514 h 2854708"/>
                <a:gd name="connsiteX6" fmla="*/ 1864634 w 2876018"/>
                <a:gd name="connsiteY6" fmla="*/ 63917 h 2854708"/>
                <a:gd name="connsiteX7" fmla="*/ 1881798 w 2876018"/>
                <a:gd name="connsiteY7" fmla="*/ 230144 h 2854708"/>
                <a:gd name="connsiteX8" fmla="*/ 1935465 w 2876018"/>
                <a:gd name="connsiteY8" fmla="*/ 249786 h 2854708"/>
                <a:gd name="connsiteX9" fmla="*/ 1971912 w 2876018"/>
                <a:gd name="connsiteY9" fmla="*/ 267343 h 2854708"/>
                <a:gd name="connsiteX10" fmla="*/ 2101683 w 2876018"/>
                <a:gd name="connsiteY10" fmla="*/ 161866 h 2854708"/>
                <a:gd name="connsiteX11" fmla="*/ 2123450 w 2876018"/>
                <a:gd name="connsiteY11" fmla="*/ 172274 h 2854708"/>
                <a:gd name="connsiteX12" fmla="*/ 2200567 w 2876018"/>
                <a:gd name="connsiteY12" fmla="*/ 218777 h 2854708"/>
                <a:gd name="connsiteX13" fmla="*/ 2174130 w 2876018"/>
                <a:gd name="connsiteY13" fmla="*/ 383753 h 2854708"/>
                <a:gd name="connsiteX14" fmla="*/ 2250936 w 2876018"/>
                <a:gd name="connsiteY14" fmla="*/ 441187 h 2854708"/>
                <a:gd name="connsiteX15" fmla="*/ 2252785 w 2876018"/>
                <a:gd name="connsiteY15" fmla="*/ 442867 h 2854708"/>
                <a:gd name="connsiteX16" fmla="*/ 2406229 w 2876018"/>
                <a:gd name="connsiteY16" fmla="*/ 374214 h 2854708"/>
                <a:gd name="connsiteX17" fmla="*/ 2454835 w 2876018"/>
                <a:gd name="connsiteY17" fmla="*/ 418062 h 2854708"/>
                <a:gd name="connsiteX18" fmla="*/ 2486353 w 2876018"/>
                <a:gd name="connsiteY18" fmla="*/ 452484 h 2854708"/>
                <a:gd name="connsiteX19" fmla="*/ 2417288 w 2876018"/>
                <a:gd name="connsiteY19" fmla="*/ 606848 h 2854708"/>
                <a:gd name="connsiteX20" fmla="*/ 2424176 w 2876018"/>
                <a:gd name="connsiteY20" fmla="*/ 614427 h 2854708"/>
                <a:gd name="connsiteX21" fmla="*/ 2477450 w 2876018"/>
                <a:gd name="connsiteY21" fmla="*/ 685670 h 2854708"/>
                <a:gd name="connsiteX22" fmla="*/ 2648180 w 2876018"/>
                <a:gd name="connsiteY22" fmla="*/ 658310 h 2854708"/>
                <a:gd name="connsiteX23" fmla="*/ 2702458 w 2876018"/>
                <a:gd name="connsiteY23" fmla="*/ 746992 h 2854708"/>
                <a:gd name="connsiteX24" fmla="*/ 2704278 w 2876018"/>
                <a:gd name="connsiteY24" fmla="*/ 750742 h 2854708"/>
                <a:gd name="connsiteX25" fmla="*/ 2594398 w 2876018"/>
                <a:gd name="connsiteY25" fmla="*/ 885932 h 2854708"/>
                <a:gd name="connsiteX26" fmla="*/ 2615578 w 2876018"/>
                <a:gd name="connsiteY26" fmla="*/ 929899 h 2854708"/>
                <a:gd name="connsiteX27" fmla="*/ 2633388 w 2876018"/>
                <a:gd name="connsiteY27" fmla="*/ 978561 h 2854708"/>
                <a:gd name="connsiteX28" fmla="*/ 2809082 w 2876018"/>
                <a:gd name="connsiteY28" fmla="*/ 996702 h 2854708"/>
                <a:gd name="connsiteX29" fmla="*/ 2811368 w 2876018"/>
                <a:gd name="connsiteY29" fmla="*/ 1002903 h 2854708"/>
                <a:gd name="connsiteX30" fmla="*/ 2836070 w 2876018"/>
                <a:gd name="connsiteY30" fmla="*/ 1098259 h 2854708"/>
                <a:gd name="connsiteX31" fmla="*/ 2694739 w 2876018"/>
                <a:gd name="connsiteY31" fmla="*/ 1200547 h 2854708"/>
                <a:gd name="connsiteX32" fmla="*/ 2709411 w 2876018"/>
                <a:gd name="connsiteY32" fmla="*/ 1296686 h 2854708"/>
                <a:gd name="connsiteX33" fmla="*/ 2709726 w 2876018"/>
                <a:gd name="connsiteY33" fmla="*/ 1302927 h 2854708"/>
                <a:gd name="connsiteX34" fmla="*/ 2872857 w 2876018"/>
                <a:gd name="connsiteY34" fmla="*/ 1365208 h 2854708"/>
                <a:gd name="connsiteX35" fmla="*/ 2876018 w 2876018"/>
                <a:gd name="connsiteY35" fmla="*/ 1427354 h 2854708"/>
                <a:gd name="connsiteX36" fmla="*/ 2873917 w 2876018"/>
                <a:gd name="connsiteY36" fmla="*/ 1468652 h 2854708"/>
                <a:gd name="connsiteX37" fmla="*/ 2710779 w 2876018"/>
                <a:gd name="connsiteY37" fmla="*/ 1530936 h 2854708"/>
                <a:gd name="connsiteX38" fmla="*/ 2709411 w 2876018"/>
                <a:gd name="connsiteY38" fmla="*/ 1558022 h 2854708"/>
                <a:gd name="connsiteX39" fmla="*/ 2697548 w 2876018"/>
                <a:gd name="connsiteY39" fmla="*/ 1635751 h 2854708"/>
                <a:gd name="connsiteX40" fmla="*/ 2840530 w 2876018"/>
                <a:gd name="connsiteY40" fmla="*/ 1739233 h 2854708"/>
                <a:gd name="connsiteX41" fmla="*/ 2815222 w 2876018"/>
                <a:gd name="connsiteY41" fmla="*/ 1836928 h 2854708"/>
                <a:gd name="connsiteX42" fmla="*/ 2641165 w 2876018"/>
                <a:gd name="connsiteY42" fmla="*/ 1854901 h 2854708"/>
                <a:gd name="connsiteX43" fmla="*/ 2615578 w 2876018"/>
                <a:gd name="connsiteY43" fmla="*/ 1924809 h 2854708"/>
                <a:gd name="connsiteX44" fmla="*/ 2600581 w 2876018"/>
                <a:gd name="connsiteY44" fmla="*/ 1955940 h 2854708"/>
                <a:gd name="connsiteX45" fmla="*/ 2710490 w 2876018"/>
                <a:gd name="connsiteY45" fmla="*/ 2091165 h 2854708"/>
                <a:gd name="connsiteX46" fmla="*/ 2702458 w 2876018"/>
                <a:gd name="connsiteY46" fmla="*/ 2107716 h 2854708"/>
                <a:gd name="connsiteX47" fmla="*/ 2659575 w 2876018"/>
                <a:gd name="connsiteY47" fmla="*/ 2177780 h 2854708"/>
                <a:gd name="connsiteX48" fmla="*/ 2491102 w 2876018"/>
                <a:gd name="connsiteY48" fmla="*/ 2150782 h 2854708"/>
                <a:gd name="connsiteX49" fmla="*/ 2424176 w 2876018"/>
                <a:gd name="connsiteY49" fmla="*/ 2240281 h 2854708"/>
                <a:gd name="connsiteX50" fmla="*/ 2423417 w 2876018"/>
                <a:gd name="connsiteY50" fmla="*/ 2241116 h 2854708"/>
                <a:gd name="connsiteX51" fmla="*/ 2492497 w 2876018"/>
                <a:gd name="connsiteY51" fmla="*/ 2395514 h 2854708"/>
                <a:gd name="connsiteX52" fmla="*/ 2454835 w 2876018"/>
                <a:gd name="connsiteY52" fmla="*/ 2436646 h 2854708"/>
                <a:gd name="connsiteX53" fmla="*/ 2421378 w 2876018"/>
                <a:gd name="connsiteY53" fmla="*/ 2466829 h 2854708"/>
                <a:gd name="connsiteX54" fmla="*/ 2267858 w 2876018"/>
                <a:gd name="connsiteY54" fmla="*/ 2398142 h 2854708"/>
                <a:gd name="connsiteX55" fmla="*/ 2250936 w 2876018"/>
                <a:gd name="connsiteY55" fmla="*/ 2413521 h 2854708"/>
                <a:gd name="connsiteX56" fmla="*/ 2177056 w 2876018"/>
                <a:gd name="connsiteY56" fmla="*/ 2468768 h 2854708"/>
                <a:gd name="connsiteX57" fmla="*/ 2203555 w 2876018"/>
                <a:gd name="connsiteY57" fmla="*/ 2634130 h 2854708"/>
                <a:gd name="connsiteX58" fmla="*/ 2123450 w 2876018"/>
                <a:gd name="connsiteY58" fmla="*/ 2682434 h 2854708"/>
                <a:gd name="connsiteX59" fmla="*/ 2117520 w 2876018"/>
                <a:gd name="connsiteY59" fmla="*/ 2685270 h 2854708"/>
                <a:gd name="connsiteX60" fmla="*/ 1987705 w 2876018"/>
                <a:gd name="connsiteY60" fmla="*/ 2579757 h 2854708"/>
                <a:gd name="connsiteX61" fmla="*/ 1935465 w 2876018"/>
                <a:gd name="connsiteY61" fmla="*/ 2604923 h 2854708"/>
                <a:gd name="connsiteX62" fmla="*/ 1879604 w 2876018"/>
                <a:gd name="connsiteY62" fmla="*/ 2625368 h 2854708"/>
                <a:gd name="connsiteX63" fmla="*/ 1862466 w 2876018"/>
                <a:gd name="connsiteY63" fmla="*/ 2791345 h 2854708"/>
                <a:gd name="connsiteX64" fmla="*/ 1765835 w 2876018"/>
                <a:gd name="connsiteY64" fmla="*/ 2816007 h 2854708"/>
                <a:gd name="connsiteX65" fmla="*/ 1669805 w 2876018"/>
                <a:gd name="connsiteY65" fmla="*/ 2683322 h 2854708"/>
                <a:gd name="connsiteX66" fmla="*/ 1568677 w 2876018"/>
                <a:gd name="connsiteY66" fmla="*/ 2698756 h 2854708"/>
                <a:gd name="connsiteX67" fmla="*/ 1551093 w 2876018"/>
                <a:gd name="connsiteY67" fmla="*/ 2699644 h 2854708"/>
                <a:gd name="connsiteX68" fmla="*/ 1492943 w 2876018"/>
                <a:gd name="connsiteY68" fmla="*/ 2851955 h 2854708"/>
                <a:gd name="connsiteX69" fmla="*/ 1438009 w 2876018"/>
                <a:gd name="connsiteY69" fmla="*/ 2854708 h 2854708"/>
                <a:gd name="connsiteX70" fmla="*/ 1392969 w 2876018"/>
                <a:gd name="connsiteY70" fmla="*/ 2852451 h 2854708"/>
                <a:gd name="connsiteX71" fmla="*/ 1334821 w 2876018"/>
                <a:gd name="connsiteY71" fmla="*/ 2700144 h 2854708"/>
                <a:gd name="connsiteX72" fmla="*/ 1307341 w 2876018"/>
                <a:gd name="connsiteY72" fmla="*/ 2698756 h 2854708"/>
                <a:gd name="connsiteX73" fmla="*/ 1214953 w 2876018"/>
                <a:gd name="connsiteY73" fmla="*/ 2684656 h 2854708"/>
                <a:gd name="connsiteX74" fmla="*/ 1118375 w 2876018"/>
                <a:gd name="connsiteY74" fmla="*/ 2818097 h 2854708"/>
                <a:gd name="connsiteX75" fmla="*/ 1023519 w 2876018"/>
                <a:gd name="connsiteY75" fmla="*/ 2793888 h 2854708"/>
                <a:gd name="connsiteX76" fmla="*/ 1006499 w 2876018"/>
                <a:gd name="connsiteY76" fmla="*/ 2629059 h 2854708"/>
                <a:gd name="connsiteX77" fmla="*/ 940554 w 2876018"/>
                <a:gd name="connsiteY77" fmla="*/ 2604923 h 2854708"/>
                <a:gd name="connsiteX78" fmla="*/ 894407 w 2876018"/>
                <a:gd name="connsiteY78" fmla="*/ 2582692 h 2854708"/>
                <a:gd name="connsiteX79" fmla="*/ 764608 w 2876018"/>
                <a:gd name="connsiteY79" fmla="*/ 2688191 h 2854708"/>
                <a:gd name="connsiteX80" fmla="*/ 752569 w 2876018"/>
                <a:gd name="connsiteY80" fmla="*/ 2682434 h 2854708"/>
                <a:gd name="connsiteX81" fmla="*/ 681313 w 2876018"/>
                <a:gd name="connsiteY81" fmla="*/ 2639466 h 2854708"/>
                <a:gd name="connsiteX82" fmla="*/ 707629 w 2876018"/>
                <a:gd name="connsiteY82" fmla="*/ 2475248 h 2854708"/>
                <a:gd name="connsiteX83" fmla="*/ 625083 w 2876018"/>
                <a:gd name="connsiteY83" fmla="*/ 2413521 h 2854708"/>
                <a:gd name="connsiteX84" fmla="*/ 611362 w 2876018"/>
                <a:gd name="connsiteY84" fmla="*/ 2401051 h 2854708"/>
                <a:gd name="connsiteX85" fmla="*/ 457858 w 2876018"/>
                <a:gd name="connsiteY85" fmla="*/ 2469731 h 2854708"/>
                <a:gd name="connsiteX86" fmla="*/ 421184 w 2876018"/>
                <a:gd name="connsiteY86" fmla="*/ 2436646 h 2854708"/>
                <a:gd name="connsiteX87" fmla="*/ 390040 w 2876018"/>
                <a:gd name="connsiteY87" fmla="*/ 2402633 h 2854708"/>
                <a:gd name="connsiteX88" fmla="*/ 459104 w 2876018"/>
                <a:gd name="connsiteY88" fmla="*/ 2248271 h 2854708"/>
                <a:gd name="connsiteX89" fmla="*/ 451842 w 2876018"/>
                <a:gd name="connsiteY89" fmla="*/ 2240281 h 2854708"/>
                <a:gd name="connsiteX90" fmla="*/ 385955 w 2876018"/>
                <a:gd name="connsiteY90" fmla="*/ 2152171 h 2854708"/>
                <a:gd name="connsiteX91" fmla="*/ 217310 w 2876018"/>
                <a:gd name="connsiteY91" fmla="*/ 2179196 h 2854708"/>
                <a:gd name="connsiteX92" fmla="*/ 173560 w 2876018"/>
                <a:gd name="connsiteY92" fmla="*/ 2107716 h 2854708"/>
                <a:gd name="connsiteX93" fmla="*/ 169156 w 2876018"/>
                <a:gd name="connsiteY93" fmla="*/ 2098641 h 2854708"/>
                <a:gd name="connsiteX94" fmla="*/ 279049 w 2876018"/>
                <a:gd name="connsiteY94" fmla="*/ 1963437 h 2854708"/>
                <a:gd name="connsiteX95" fmla="*/ 260441 w 2876018"/>
                <a:gd name="connsiteY95" fmla="*/ 1924809 h 2854708"/>
                <a:gd name="connsiteX96" fmla="*/ 234473 w 2876018"/>
                <a:gd name="connsiteY96" fmla="*/ 1853859 h 2854708"/>
                <a:gd name="connsiteX97" fmla="*/ 60530 w 2876018"/>
                <a:gd name="connsiteY97" fmla="*/ 1835898 h 2854708"/>
                <a:gd name="connsiteX98" fmla="*/ 37021 w 2876018"/>
                <a:gd name="connsiteY98" fmla="*/ 1745147 h 2854708"/>
                <a:gd name="connsiteX99" fmla="*/ 179435 w 2876018"/>
                <a:gd name="connsiteY99" fmla="*/ 1642075 h 2854708"/>
                <a:gd name="connsiteX100" fmla="*/ 166607 w 2876018"/>
                <a:gd name="connsiteY100" fmla="*/ 1558022 h 2854708"/>
                <a:gd name="connsiteX101" fmla="*/ 165049 w 2876018"/>
                <a:gd name="connsiteY101" fmla="*/ 1527157 h 2854708"/>
                <a:gd name="connsiteX102" fmla="*/ 1909 w 2876018"/>
                <a:gd name="connsiteY102" fmla="*/ 1464873 h 2854708"/>
                <a:gd name="connsiteX103" fmla="*/ 0 w 2876018"/>
                <a:gd name="connsiteY103" fmla="*/ 1427354 h 2854708"/>
                <a:gd name="connsiteX104" fmla="*/ 2970 w 2876018"/>
                <a:gd name="connsiteY104" fmla="*/ 1368986 h 2854708"/>
                <a:gd name="connsiteX105" fmla="*/ 166102 w 2876018"/>
                <a:gd name="connsiteY105" fmla="*/ 1306705 h 2854708"/>
                <a:gd name="connsiteX106" fmla="*/ 166607 w 2876018"/>
                <a:gd name="connsiteY106" fmla="*/ 1296686 h 2854708"/>
                <a:gd name="connsiteX107" fmla="*/ 182245 w 2876018"/>
                <a:gd name="connsiteY107" fmla="*/ 1194222 h 2854708"/>
                <a:gd name="connsiteX108" fmla="*/ 41481 w 2876018"/>
                <a:gd name="connsiteY108" fmla="*/ 1092345 h 2854708"/>
                <a:gd name="connsiteX109" fmla="*/ 64650 w 2876018"/>
                <a:gd name="connsiteY109" fmla="*/ 1002903 h 2854708"/>
                <a:gd name="connsiteX110" fmla="*/ 66553 w 2876018"/>
                <a:gd name="connsiteY110" fmla="*/ 997744 h 2854708"/>
                <a:gd name="connsiteX111" fmla="*/ 242249 w 2876018"/>
                <a:gd name="connsiteY111" fmla="*/ 979602 h 2854708"/>
                <a:gd name="connsiteX112" fmla="*/ 260441 w 2876018"/>
                <a:gd name="connsiteY112" fmla="*/ 929899 h 2854708"/>
                <a:gd name="connsiteX113" fmla="*/ 285232 w 2876018"/>
                <a:gd name="connsiteY113" fmla="*/ 878435 h 2854708"/>
                <a:gd name="connsiteX114" fmla="*/ 175638 w 2876018"/>
                <a:gd name="connsiteY114" fmla="*/ 743598 h 2854708"/>
                <a:gd name="connsiteX115" fmla="*/ 228705 w 2876018"/>
                <a:gd name="connsiteY115" fmla="*/ 656894 h 2854708"/>
                <a:gd name="connsiteX116" fmla="*/ 399607 w 2876018"/>
                <a:gd name="connsiteY116" fmla="*/ 684281 h 2854708"/>
                <a:gd name="connsiteX117" fmla="*/ 451842 w 2876018"/>
                <a:gd name="connsiteY117" fmla="*/ 614427 h 2854708"/>
                <a:gd name="connsiteX118" fmla="*/ 465234 w 2876018"/>
                <a:gd name="connsiteY118" fmla="*/ 599693 h 2854708"/>
                <a:gd name="connsiteX119" fmla="*/ 396185 w 2876018"/>
                <a:gd name="connsiteY119" fmla="*/ 445364 h 2854708"/>
                <a:gd name="connsiteX120" fmla="*/ 421184 w 2876018"/>
                <a:gd name="connsiteY120" fmla="*/ 418062 h 2854708"/>
                <a:gd name="connsiteX121" fmla="*/ 473007 w 2876018"/>
                <a:gd name="connsiteY121" fmla="*/ 371311 h 2854708"/>
                <a:gd name="connsiteX122" fmla="*/ 626618 w 2876018"/>
                <a:gd name="connsiteY122" fmla="*/ 440039 h 2854708"/>
                <a:gd name="connsiteX123" fmla="*/ 710554 w 2876018"/>
                <a:gd name="connsiteY123" fmla="*/ 377273 h 2854708"/>
                <a:gd name="connsiteX124" fmla="*/ 684300 w 2876018"/>
                <a:gd name="connsiteY124" fmla="*/ 213441 h 2854708"/>
                <a:gd name="connsiteX125" fmla="*/ 752569 w 2876018"/>
                <a:gd name="connsiteY125" fmla="*/ 172274 h 2854708"/>
                <a:gd name="connsiteX126" fmla="*/ 780445 w 2876018"/>
                <a:gd name="connsiteY126" fmla="*/ 158945 h 2854708"/>
                <a:gd name="connsiteX127" fmla="*/ 910200 w 2876018"/>
                <a:gd name="connsiteY127" fmla="*/ 264408 h 2854708"/>
                <a:gd name="connsiteX128" fmla="*/ 940554 w 2876018"/>
                <a:gd name="connsiteY128" fmla="*/ 249786 h 2854708"/>
                <a:gd name="connsiteX129" fmla="*/ 1004306 w 2876018"/>
                <a:gd name="connsiteY129" fmla="*/ 226452 h 2854708"/>
                <a:gd name="connsiteX130" fmla="*/ 1021351 w 2876018"/>
                <a:gd name="connsiteY130" fmla="*/ 61373 h 2854708"/>
                <a:gd name="connsiteX131" fmla="*/ 1130864 w 2876018"/>
                <a:gd name="connsiteY131" fmla="*/ 33424 h 2854708"/>
                <a:gd name="connsiteX132" fmla="*/ 1228277 w 2876018"/>
                <a:gd name="connsiteY132" fmla="*/ 168019 h 2854708"/>
                <a:gd name="connsiteX133" fmla="*/ 1307341 w 2876018"/>
                <a:gd name="connsiteY133" fmla="*/ 155952 h 2854708"/>
                <a:gd name="connsiteX134" fmla="*/ 1326862 w 2876018"/>
                <a:gd name="connsiteY134" fmla="*/ 154967 h 2854708"/>
                <a:gd name="connsiteX135" fmla="*/ 1385012 w 2876018"/>
                <a:gd name="connsiteY135" fmla="*/ 2656 h 2854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876018" h="2854708">
                  <a:moveTo>
                    <a:pt x="1438009" y="0"/>
                  </a:moveTo>
                  <a:lnTo>
                    <a:pt x="1500900" y="3152"/>
                  </a:lnTo>
                  <a:lnTo>
                    <a:pt x="1559051" y="155466"/>
                  </a:lnTo>
                  <a:lnTo>
                    <a:pt x="1568677" y="155952"/>
                  </a:lnTo>
                  <a:lnTo>
                    <a:pt x="1656481" y="169353"/>
                  </a:lnTo>
                  <a:lnTo>
                    <a:pt x="1753346" y="35514"/>
                  </a:lnTo>
                  <a:lnTo>
                    <a:pt x="1864634" y="63917"/>
                  </a:lnTo>
                  <a:lnTo>
                    <a:pt x="1881798" y="230144"/>
                  </a:lnTo>
                  <a:lnTo>
                    <a:pt x="1935465" y="249786"/>
                  </a:lnTo>
                  <a:lnTo>
                    <a:pt x="1971912" y="267343"/>
                  </a:lnTo>
                  <a:lnTo>
                    <a:pt x="2101683" y="161866"/>
                  </a:lnTo>
                  <a:lnTo>
                    <a:pt x="2123450" y="172274"/>
                  </a:lnTo>
                  <a:lnTo>
                    <a:pt x="2200567" y="218777"/>
                  </a:lnTo>
                  <a:lnTo>
                    <a:pt x="2174130" y="383753"/>
                  </a:lnTo>
                  <a:lnTo>
                    <a:pt x="2250936" y="441187"/>
                  </a:lnTo>
                  <a:lnTo>
                    <a:pt x="2252785" y="442867"/>
                  </a:lnTo>
                  <a:lnTo>
                    <a:pt x="2406229" y="374214"/>
                  </a:lnTo>
                  <a:lnTo>
                    <a:pt x="2454835" y="418062"/>
                  </a:lnTo>
                  <a:lnTo>
                    <a:pt x="2486353" y="452484"/>
                  </a:lnTo>
                  <a:lnTo>
                    <a:pt x="2417288" y="606848"/>
                  </a:lnTo>
                  <a:lnTo>
                    <a:pt x="2424176" y="614427"/>
                  </a:lnTo>
                  <a:lnTo>
                    <a:pt x="2477450" y="685670"/>
                  </a:lnTo>
                  <a:lnTo>
                    <a:pt x="2648180" y="658310"/>
                  </a:lnTo>
                  <a:lnTo>
                    <a:pt x="2702458" y="746992"/>
                  </a:lnTo>
                  <a:lnTo>
                    <a:pt x="2704278" y="750742"/>
                  </a:lnTo>
                  <a:lnTo>
                    <a:pt x="2594398" y="885932"/>
                  </a:lnTo>
                  <a:lnTo>
                    <a:pt x="2615578" y="929899"/>
                  </a:lnTo>
                  <a:lnTo>
                    <a:pt x="2633388" y="978561"/>
                  </a:lnTo>
                  <a:lnTo>
                    <a:pt x="2809082" y="996702"/>
                  </a:lnTo>
                  <a:lnTo>
                    <a:pt x="2811368" y="1002903"/>
                  </a:lnTo>
                  <a:lnTo>
                    <a:pt x="2836070" y="1098259"/>
                  </a:lnTo>
                  <a:lnTo>
                    <a:pt x="2694739" y="1200547"/>
                  </a:lnTo>
                  <a:lnTo>
                    <a:pt x="2709411" y="1296686"/>
                  </a:lnTo>
                  <a:lnTo>
                    <a:pt x="2709726" y="1302927"/>
                  </a:lnTo>
                  <a:lnTo>
                    <a:pt x="2872857" y="1365208"/>
                  </a:lnTo>
                  <a:lnTo>
                    <a:pt x="2876018" y="1427354"/>
                  </a:lnTo>
                  <a:lnTo>
                    <a:pt x="2873917" y="1468652"/>
                  </a:lnTo>
                  <a:lnTo>
                    <a:pt x="2710779" y="1530936"/>
                  </a:lnTo>
                  <a:lnTo>
                    <a:pt x="2709411" y="1558022"/>
                  </a:lnTo>
                  <a:lnTo>
                    <a:pt x="2697548" y="1635751"/>
                  </a:lnTo>
                  <a:lnTo>
                    <a:pt x="2840530" y="1739233"/>
                  </a:lnTo>
                  <a:lnTo>
                    <a:pt x="2815222" y="1836928"/>
                  </a:lnTo>
                  <a:lnTo>
                    <a:pt x="2641165" y="1854901"/>
                  </a:lnTo>
                  <a:lnTo>
                    <a:pt x="2615578" y="1924809"/>
                  </a:lnTo>
                  <a:lnTo>
                    <a:pt x="2600581" y="1955940"/>
                  </a:lnTo>
                  <a:lnTo>
                    <a:pt x="2710490" y="2091165"/>
                  </a:lnTo>
                  <a:lnTo>
                    <a:pt x="2702458" y="2107716"/>
                  </a:lnTo>
                  <a:lnTo>
                    <a:pt x="2659575" y="2177780"/>
                  </a:lnTo>
                  <a:lnTo>
                    <a:pt x="2491102" y="2150782"/>
                  </a:lnTo>
                  <a:lnTo>
                    <a:pt x="2424176" y="2240281"/>
                  </a:lnTo>
                  <a:lnTo>
                    <a:pt x="2423417" y="2241116"/>
                  </a:lnTo>
                  <a:lnTo>
                    <a:pt x="2492497" y="2395514"/>
                  </a:lnTo>
                  <a:lnTo>
                    <a:pt x="2454835" y="2436646"/>
                  </a:lnTo>
                  <a:lnTo>
                    <a:pt x="2421378" y="2466829"/>
                  </a:lnTo>
                  <a:lnTo>
                    <a:pt x="2267858" y="2398142"/>
                  </a:lnTo>
                  <a:lnTo>
                    <a:pt x="2250936" y="2413521"/>
                  </a:lnTo>
                  <a:lnTo>
                    <a:pt x="2177056" y="2468768"/>
                  </a:lnTo>
                  <a:lnTo>
                    <a:pt x="2203555" y="2634130"/>
                  </a:lnTo>
                  <a:lnTo>
                    <a:pt x="2123450" y="2682434"/>
                  </a:lnTo>
                  <a:lnTo>
                    <a:pt x="2117520" y="2685270"/>
                  </a:lnTo>
                  <a:lnTo>
                    <a:pt x="1987705" y="2579757"/>
                  </a:lnTo>
                  <a:lnTo>
                    <a:pt x="1935465" y="2604923"/>
                  </a:lnTo>
                  <a:lnTo>
                    <a:pt x="1879604" y="2625368"/>
                  </a:lnTo>
                  <a:lnTo>
                    <a:pt x="1862466" y="2791345"/>
                  </a:lnTo>
                  <a:lnTo>
                    <a:pt x="1765835" y="2816007"/>
                  </a:lnTo>
                  <a:lnTo>
                    <a:pt x="1669805" y="2683322"/>
                  </a:lnTo>
                  <a:lnTo>
                    <a:pt x="1568677" y="2698756"/>
                  </a:lnTo>
                  <a:lnTo>
                    <a:pt x="1551093" y="2699644"/>
                  </a:lnTo>
                  <a:lnTo>
                    <a:pt x="1492943" y="2851955"/>
                  </a:lnTo>
                  <a:lnTo>
                    <a:pt x="1438009" y="2854708"/>
                  </a:lnTo>
                  <a:lnTo>
                    <a:pt x="1392969" y="2852451"/>
                  </a:lnTo>
                  <a:lnTo>
                    <a:pt x="1334821" y="2700144"/>
                  </a:lnTo>
                  <a:lnTo>
                    <a:pt x="1307341" y="2698756"/>
                  </a:lnTo>
                  <a:lnTo>
                    <a:pt x="1214953" y="2684656"/>
                  </a:lnTo>
                  <a:lnTo>
                    <a:pt x="1118375" y="2818097"/>
                  </a:lnTo>
                  <a:lnTo>
                    <a:pt x="1023519" y="2793888"/>
                  </a:lnTo>
                  <a:lnTo>
                    <a:pt x="1006499" y="2629059"/>
                  </a:lnTo>
                  <a:lnTo>
                    <a:pt x="940554" y="2604923"/>
                  </a:lnTo>
                  <a:lnTo>
                    <a:pt x="894407" y="2582692"/>
                  </a:lnTo>
                  <a:lnTo>
                    <a:pt x="764608" y="2688191"/>
                  </a:lnTo>
                  <a:lnTo>
                    <a:pt x="752569" y="2682434"/>
                  </a:lnTo>
                  <a:lnTo>
                    <a:pt x="681313" y="2639466"/>
                  </a:lnTo>
                  <a:lnTo>
                    <a:pt x="707629" y="2475248"/>
                  </a:lnTo>
                  <a:lnTo>
                    <a:pt x="625083" y="2413521"/>
                  </a:lnTo>
                  <a:lnTo>
                    <a:pt x="611362" y="2401051"/>
                  </a:lnTo>
                  <a:lnTo>
                    <a:pt x="457858" y="2469731"/>
                  </a:lnTo>
                  <a:lnTo>
                    <a:pt x="421184" y="2436646"/>
                  </a:lnTo>
                  <a:lnTo>
                    <a:pt x="390040" y="2402633"/>
                  </a:lnTo>
                  <a:lnTo>
                    <a:pt x="459104" y="2248271"/>
                  </a:lnTo>
                  <a:lnTo>
                    <a:pt x="451842" y="2240281"/>
                  </a:lnTo>
                  <a:lnTo>
                    <a:pt x="385955" y="2152171"/>
                  </a:lnTo>
                  <a:lnTo>
                    <a:pt x="217310" y="2179196"/>
                  </a:lnTo>
                  <a:lnTo>
                    <a:pt x="173560" y="2107716"/>
                  </a:lnTo>
                  <a:lnTo>
                    <a:pt x="169156" y="2098641"/>
                  </a:lnTo>
                  <a:lnTo>
                    <a:pt x="279049" y="1963437"/>
                  </a:lnTo>
                  <a:lnTo>
                    <a:pt x="260441" y="1924809"/>
                  </a:lnTo>
                  <a:lnTo>
                    <a:pt x="234473" y="1853859"/>
                  </a:lnTo>
                  <a:lnTo>
                    <a:pt x="60530" y="1835898"/>
                  </a:lnTo>
                  <a:lnTo>
                    <a:pt x="37021" y="1745147"/>
                  </a:lnTo>
                  <a:lnTo>
                    <a:pt x="179435" y="1642075"/>
                  </a:lnTo>
                  <a:lnTo>
                    <a:pt x="166607" y="1558022"/>
                  </a:lnTo>
                  <a:lnTo>
                    <a:pt x="165049" y="1527157"/>
                  </a:lnTo>
                  <a:lnTo>
                    <a:pt x="1909" y="1464873"/>
                  </a:lnTo>
                  <a:lnTo>
                    <a:pt x="0" y="1427354"/>
                  </a:lnTo>
                  <a:lnTo>
                    <a:pt x="2970" y="1368986"/>
                  </a:lnTo>
                  <a:lnTo>
                    <a:pt x="166102" y="1306705"/>
                  </a:lnTo>
                  <a:lnTo>
                    <a:pt x="166607" y="1296686"/>
                  </a:lnTo>
                  <a:lnTo>
                    <a:pt x="182245" y="1194222"/>
                  </a:lnTo>
                  <a:lnTo>
                    <a:pt x="41481" y="1092345"/>
                  </a:lnTo>
                  <a:lnTo>
                    <a:pt x="64650" y="1002903"/>
                  </a:lnTo>
                  <a:lnTo>
                    <a:pt x="66553" y="997744"/>
                  </a:lnTo>
                  <a:lnTo>
                    <a:pt x="242249" y="979602"/>
                  </a:lnTo>
                  <a:lnTo>
                    <a:pt x="260441" y="929899"/>
                  </a:lnTo>
                  <a:lnTo>
                    <a:pt x="285232" y="878435"/>
                  </a:lnTo>
                  <a:lnTo>
                    <a:pt x="175638" y="743598"/>
                  </a:lnTo>
                  <a:lnTo>
                    <a:pt x="228705" y="656894"/>
                  </a:lnTo>
                  <a:lnTo>
                    <a:pt x="399607" y="684281"/>
                  </a:lnTo>
                  <a:lnTo>
                    <a:pt x="451842" y="614427"/>
                  </a:lnTo>
                  <a:lnTo>
                    <a:pt x="465234" y="599693"/>
                  </a:lnTo>
                  <a:lnTo>
                    <a:pt x="396185" y="445364"/>
                  </a:lnTo>
                  <a:lnTo>
                    <a:pt x="421184" y="418062"/>
                  </a:lnTo>
                  <a:lnTo>
                    <a:pt x="473007" y="371311"/>
                  </a:lnTo>
                  <a:lnTo>
                    <a:pt x="626618" y="440039"/>
                  </a:lnTo>
                  <a:lnTo>
                    <a:pt x="710554" y="377273"/>
                  </a:lnTo>
                  <a:lnTo>
                    <a:pt x="684300" y="213441"/>
                  </a:lnTo>
                  <a:lnTo>
                    <a:pt x="752569" y="172274"/>
                  </a:lnTo>
                  <a:lnTo>
                    <a:pt x="780445" y="158945"/>
                  </a:lnTo>
                  <a:lnTo>
                    <a:pt x="910200" y="264408"/>
                  </a:lnTo>
                  <a:lnTo>
                    <a:pt x="940554" y="249786"/>
                  </a:lnTo>
                  <a:lnTo>
                    <a:pt x="1004306" y="226452"/>
                  </a:lnTo>
                  <a:lnTo>
                    <a:pt x="1021351" y="61373"/>
                  </a:lnTo>
                  <a:lnTo>
                    <a:pt x="1130864" y="33424"/>
                  </a:lnTo>
                  <a:lnTo>
                    <a:pt x="1228277" y="168019"/>
                  </a:lnTo>
                  <a:lnTo>
                    <a:pt x="1307341" y="155952"/>
                  </a:lnTo>
                  <a:lnTo>
                    <a:pt x="1326862" y="154967"/>
                  </a:lnTo>
                  <a:lnTo>
                    <a:pt x="1385012" y="2656"/>
                  </a:lnTo>
                  <a:close/>
                </a:path>
              </a:pathLst>
            </a:custGeom>
            <a:gradFill flip="none" rotWithShape="1">
              <a:gsLst>
                <a:gs pos="19000">
                  <a:srgbClr val="EA2D00"/>
                </a:gs>
                <a:gs pos="86000">
                  <a:srgbClr val="9A1D00"/>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1" name="Sirkel: hul 60">
              <a:extLst>
                <a:ext uri="{FF2B5EF4-FFF2-40B4-BE49-F238E27FC236}">
                  <a16:creationId xmlns:a16="http://schemas.microsoft.com/office/drawing/2014/main" id="{330ADE66-0829-4A53-A918-5591B434614D}"/>
                </a:ext>
              </a:extLst>
            </p:cNvPr>
            <p:cNvSpPr/>
            <p:nvPr/>
          </p:nvSpPr>
          <p:spPr>
            <a:xfrm>
              <a:off x="7567890" y="2321268"/>
              <a:ext cx="2074994" cy="2089254"/>
            </a:xfrm>
            <a:prstGeom prst="donut">
              <a:avLst>
                <a:gd name="adj" fmla="val 4404"/>
              </a:avLst>
            </a:prstGeom>
            <a:gradFill flip="none" rotWithShape="1">
              <a:gsLst>
                <a:gs pos="19000">
                  <a:srgbClr val="EA2D00"/>
                </a:gs>
                <a:gs pos="86000">
                  <a:srgbClr val="9A1D00"/>
                </a:gs>
              </a:gsLst>
              <a:lin ang="17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62" name="Ellipse 61">
              <a:extLst>
                <a:ext uri="{FF2B5EF4-FFF2-40B4-BE49-F238E27FC236}">
                  <a16:creationId xmlns:a16="http://schemas.microsoft.com/office/drawing/2014/main" id="{227E5F8A-98E4-4403-AE44-86A26F3FADD8}"/>
                </a:ext>
              </a:extLst>
            </p:cNvPr>
            <p:cNvSpPr/>
            <p:nvPr/>
          </p:nvSpPr>
          <p:spPr>
            <a:xfrm>
              <a:off x="7676503" y="2471551"/>
              <a:ext cx="1875601" cy="1894046"/>
            </a:xfrm>
            <a:prstGeom prst="ellipse">
              <a:avLst/>
            </a:prstGeom>
            <a:solidFill>
              <a:schemeClr val="bg1"/>
            </a:solidFill>
            <a:ln>
              <a:noFill/>
            </a:ln>
            <a:effectLst>
              <a:innerShdw blurRad="533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2000" dirty="0"/>
            </a:p>
          </p:txBody>
        </p:sp>
        <p:sp>
          <p:nvSpPr>
            <p:cNvPr id="63" name="Sirkel: hul 62">
              <a:extLst>
                <a:ext uri="{FF2B5EF4-FFF2-40B4-BE49-F238E27FC236}">
                  <a16:creationId xmlns:a16="http://schemas.microsoft.com/office/drawing/2014/main" id="{0CC87DBC-63AA-4A41-9DD9-1667412F12A8}"/>
                </a:ext>
              </a:extLst>
            </p:cNvPr>
            <p:cNvSpPr/>
            <p:nvPr/>
          </p:nvSpPr>
          <p:spPr>
            <a:xfrm>
              <a:off x="7626583" y="2457147"/>
              <a:ext cx="1959102" cy="1907041"/>
            </a:xfrm>
            <a:prstGeom prst="donut">
              <a:avLst>
                <a:gd name="adj" fmla="val 3318"/>
              </a:avLst>
            </a:prstGeom>
            <a:gradFill>
              <a:gsLst>
                <a:gs pos="19000">
                  <a:srgbClr val="EA2D00"/>
                </a:gs>
                <a:gs pos="86000">
                  <a:srgbClr val="9A1D00"/>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109" name="TekstSylinder 108">
              <a:extLst>
                <a:ext uri="{FF2B5EF4-FFF2-40B4-BE49-F238E27FC236}">
                  <a16:creationId xmlns:a16="http://schemas.microsoft.com/office/drawing/2014/main" id="{2AC958DA-61E0-4355-B74C-0A817C5C5CA4}"/>
                </a:ext>
              </a:extLst>
            </p:cNvPr>
            <p:cNvSpPr txBox="1"/>
            <p:nvPr/>
          </p:nvSpPr>
          <p:spPr>
            <a:xfrm>
              <a:off x="8233540" y="2618041"/>
              <a:ext cx="683976" cy="1436436"/>
            </a:xfrm>
            <a:prstGeom prst="rect">
              <a:avLst/>
            </a:prstGeom>
            <a:noFill/>
          </p:spPr>
          <p:txBody>
            <a:bodyPr wrap="square" rtlCol="0">
              <a:spAutoFit/>
            </a:bodyPr>
            <a:lstStyle/>
            <a:p>
              <a:pPr algn="ctr"/>
              <a:r>
                <a:rPr lang="nb-NO" sz="13800" dirty="0">
                  <a:latin typeface="Bahnschrift SemiBold SemiConden" panose="020B0502040204020203" pitchFamily="34" charset="0"/>
                </a:rPr>
                <a:t>?</a:t>
              </a:r>
            </a:p>
          </p:txBody>
        </p:sp>
      </p:grpSp>
      <p:sp>
        <p:nvSpPr>
          <p:cNvPr id="34" name="Tittel 11">
            <a:extLst>
              <a:ext uri="{FF2B5EF4-FFF2-40B4-BE49-F238E27FC236}">
                <a16:creationId xmlns:a16="http://schemas.microsoft.com/office/drawing/2014/main" id="{169E0B6B-D5FF-4237-8BE4-306B16E413C7}"/>
              </a:ext>
            </a:extLst>
          </p:cNvPr>
          <p:cNvSpPr txBox="1">
            <a:spLocks/>
          </p:cNvSpPr>
          <p:nvPr/>
        </p:nvSpPr>
        <p:spPr>
          <a:xfrm>
            <a:off x="-50057" y="-129541"/>
            <a:ext cx="2581422" cy="1011366"/>
          </a:xfrm>
          <a:prstGeom prst="rect">
            <a:avLst/>
          </a:prstGeom>
        </p:spPr>
        <p:txBody>
          <a:bodyPr vert="horz" lIns="91440" tIns="45720" rIns="91440" bIns="45720" rtlCol="0" anchor="ctr">
            <a:normAutofit fontScale="90000"/>
          </a:bodyPr>
          <a:lstStyle>
            <a:lvl1pPr>
              <a:lnSpc>
                <a:spcPct val="90000"/>
              </a:lnSpc>
              <a:spcBef>
                <a:spcPct val="0"/>
              </a:spcBef>
              <a:buNone/>
              <a:defRPr sz="4400" b="1">
                <a:latin typeface="Bahnschrift Condensed" panose="020B0502040204020203" pitchFamily="34" charset="0"/>
                <a:ea typeface="+mj-ea"/>
                <a:cs typeface="+mj-cs"/>
              </a:defRPr>
            </a:lvl1pPr>
          </a:lstStyle>
          <a:p>
            <a:r>
              <a:rPr lang="nb-NO" dirty="0">
                <a:solidFill>
                  <a:srgbClr val="0070C0"/>
                </a:solidFill>
                <a:latin typeface="Times New Roman" panose="02020603050405020304" pitchFamily="18" charset="0"/>
                <a:cs typeface="Times New Roman" panose="02020603050405020304" pitchFamily="18" charset="0"/>
              </a:rPr>
              <a:t>T</a:t>
            </a:r>
            <a:r>
              <a:rPr lang="nb-NO" dirty="0">
                <a:solidFill>
                  <a:srgbClr val="B44D00"/>
                </a:solidFill>
                <a:latin typeface="Times New Roman" panose="02020603050405020304" pitchFamily="18" charset="0"/>
                <a:cs typeface="Times New Roman" panose="02020603050405020304" pitchFamily="18" charset="0"/>
              </a:rPr>
              <a:t>H</a:t>
            </a:r>
            <a:r>
              <a:rPr lang="nb-NO" dirty="0">
                <a:solidFill>
                  <a:schemeClr val="tx1">
                    <a:lumMod val="50000"/>
                    <a:lumOff val="50000"/>
                  </a:schemeClr>
                </a:solidFill>
                <a:latin typeface="Times New Roman" panose="02020603050405020304" pitchFamily="18" charset="0"/>
                <a:cs typeface="Times New Roman" panose="02020603050405020304" pitchFamily="18" charset="0"/>
              </a:rPr>
              <a:t>E</a:t>
            </a:r>
            <a:r>
              <a:rPr lang="nb-NO" dirty="0">
                <a:solidFill>
                  <a:srgbClr val="FF0000"/>
                </a:solidFill>
                <a:latin typeface="Times New Roman" panose="02020603050405020304" pitchFamily="18" charset="0"/>
                <a:cs typeface="Times New Roman" panose="02020603050405020304" pitchFamily="18" charset="0"/>
              </a:rPr>
              <a:t>S</a:t>
            </a:r>
            <a:r>
              <a:rPr lang="nb-NO" dirty="0">
                <a:solidFill>
                  <a:srgbClr val="5483C3"/>
                </a:solidFill>
                <a:latin typeface="Times New Roman" panose="02020603050405020304" pitchFamily="18" charset="0"/>
                <a:cs typeface="Times New Roman" panose="02020603050405020304" pitchFamily="18" charset="0"/>
              </a:rPr>
              <a:t>E</a:t>
            </a:r>
            <a:r>
              <a:rPr lang="nb-NO" dirty="0">
                <a:solidFill>
                  <a:srgbClr val="FFC000"/>
                </a:solidFill>
                <a:latin typeface="Times New Roman" panose="02020603050405020304" pitchFamily="18" charset="0"/>
                <a:cs typeface="Times New Roman" panose="02020603050405020304" pitchFamily="18" charset="0"/>
              </a:rPr>
              <a:t>U</a:t>
            </a:r>
            <a:r>
              <a:rPr lang="nb-NO" dirty="0">
                <a:solidFill>
                  <a:srgbClr val="0070C0"/>
                </a:solidFill>
                <a:latin typeface="Times New Roman" panose="02020603050405020304" pitchFamily="18" charset="0"/>
                <a:cs typeface="Times New Roman" panose="02020603050405020304" pitchFamily="18" charset="0"/>
              </a:rPr>
              <a:t>S</a:t>
            </a:r>
          </a:p>
        </p:txBody>
      </p:sp>
      <p:grpSp>
        <p:nvGrpSpPr>
          <p:cNvPr id="4" name="Gruppe 3">
            <a:extLst>
              <a:ext uri="{FF2B5EF4-FFF2-40B4-BE49-F238E27FC236}">
                <a16:creationId xmlns:a16="http://schemas.microsoft.com/office/drawing/2014/main" id="{596A8654-E5E8-4D38-B80D-C0E4EECCDBEE}"/>
              </a:ext>
            </a:extLst>
          </p:cNvPr>
          <p:cNvGrpSpPr/>
          <p:nvPr/>
        </p:nvGrpSpPr>
        <p:grpSpPr>
          <a:xfrm>
            <a:off x="-319971" y="2131255"/>
            <a:ext cx="5447646" cy="2908137"/>
            <a:chOff x="1839419" y="1935291"/>
            <a:chExt cx="6274999" cy="3322151"/>
          </a:xfrm>
        </p:grpSpPr>
        <p:sp>
          <p:nvSpPr>
            <p:cNvPr id="69" name="Ellipse 68">
              <a:extLst>
                <a:ext uri="{FF2B5EF4-FFF2-40B4-BE49-F238E27FC236}">
                  <a16:creationId xmlns:a16="http://schemas.microsoft.com/office/drawing/2014/main" id="{65C7AB8D-18CF-4BA4-8A26-AEAF66C55BA9}"/>
                </a:ext>
              </a:extLst>
            </p:cNvPr>
            <p:cNvSpPr/>
            <p:nvPr/>
          </p:nvSpPr>
          <p:spPr>
            <a:xfrm>
              <a:off x="4458364" y="4410522"/>
              <a:ext cx="3656054" cy="790102"/>
            </a:xfrm>
            <a:prstGeom prst="ellipse">
              <a:avLst/>
            </a:prstGeom>
            <a:gradFill flip="none" rotWithShape="1">
              <a:gsLst>
                <a:gs pos="0">
                  <a:schemeClr val="tx1"/>
                </a:gs>
                <a:gs pos="100000">
                  <a:srgbClr val="D8D8D8"/>
                </a:gs>
              </a:gsLst>
              <a:path path="shap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92" name="Ellipse 91">
              <a:extLst>
                <a:ext uri="{FF2B5EF4-FFF2-40B4-BE49-F238E27FC236}">
                  <a16:creationId xmlns:a16="http://schemas.microsoft.com/office/drawing/2014/main" id="{67BF260B-A9CB-4C69-B82D-43D7C1F812A1}"/>
                </a:ext>
              </a:extLst>
            </p:cNvPr>
            <p:cNvSpPr/>
            <p:nvPr/>
          </p:nvSpPr>
          <p:spPr>
            <a:xfrm>
              <a:off x="1839419" y="4467340"/>
              <a:ext cx="3656054" cy="790102"/>
            </a:xfrm>
            <a:prstGeom prst="ellipse">
              <a:avLst/>
            </a:prstGeom>
            <a:gradFill flip="none" rotWithShape="1">
              <a:gsLst>
                <a:gs pos="0">
                  <a:schemeClr val="tx1"/>
                </a:gs>
                <a:gs pos="100000">
                  <a:srgbClr val="D8D8D8"/>
                </a:gs>
              </a:gsLst>
              <a:path path="shap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8" name="Frihåndsform: figur 7">
              <a:extLst>
                <a:ext uri="{FF2B5EF4-FFF2-40B4-BE49-F238E27FC236}">
                  <a16:creationId xmlns:a16="http://schemas.microsoft.com/office/drawing/2014/main" id="{14D7A6BA-02CF-461D-8972-91637A6578A1}"/>
                </a:ext>
              </a:extLst>
            </p:cNvPr>
            <p:cNvSpPr/>
            <p:nvPr/>
          </p:nvSpPr>
          <p:spPr>
            <a:xfrm>
              <a:off x="2277706" y="2358296"/>
              <a:ext cx="2625756" cy="2529427"/>
            </a:xfrm>
            <a:custGeom>
              <a:avLst/>
              <a:gdLst>
                <a:gd name="connsiteX0" fmla="*/ 1438009 w 2876018"/>
                <a:gd name="connsiteY0" fmla="*/ 0 h 2854708"/>
                <a:gd name="connsiteX1" fmla="*/ 1500900 w 2876018"/>
                <a:gd name="connsiteY1" fmla="*/ 3152 h 2854708"/>
                <a:gd name="connsiteX2" fmla="*/ 1559051 w 2876018"/>
                <a:gd name="connsiteY2" fmla="*/ 155466 h 2854708"/>
                <a:gd name="connsiteX3" fmla="*/ 1568677 w 2876018"/>
                <a:gd name="connsiteY3" fmla="*/ 155952 h 2854708"/>
                <a:gd name="connsiteX4" fmla="*/ 1656481 w 2876018"/>
                <a:gd name="connsiteY4" fmla="*/ 169353 h 2854708"/>
                <a:gd name="connsiteX5" fmla="*/ 1753346 w 2876018"/>
                <a:gd name="connsiteY5" fmla="*/ 35514 h 2854708"/>
                <a:gd name="connsiteX6" fmla="*/ 1864634 w 2876018"/>
                <a:gd name="connsiteY6" fmla="*/ 63917 h 2854708"/>
                <a:gd name="connsiteX7" fmla="*/ 1881798 w 2876018"/>
                <a:gd name="connsiteY7" fmla="*/ 230144 h 2854708"/>
                <a:gd name="connsiteX8" fmla="*/ 1935465 w 2876018"/>
                <a:gd name="connsiteY8" fmla="*/ 249786 h 2854708"/>
                <a:gd name="connsiteX9" fmla="*/ 1971912 w 2876018"/>
                <a:gd name="connsiteY9" fmla="*/ 267343 h 2854708"/>
                <a:gd name="connsiteX10" fmla="*/ 2101683 w 2876018"/>
                <a:gd name="connsiteY10" fmla="*/ 161866 h 2854708"/>
                <a:gd name="connsiteX11" fmla="*/ 2123450 w 2876018"/>
                <a:gd name="connsiteY11" fmla="*/ 172274 h 2854708"/>
                <a:gd name="connsiteX12" fmla="*/ 2200567 w 2876018"/>
                <a:gd name="connsiteY12" fmla="*/ 218777 h 2854708"/>
                <a:gd name="connsiteX13" fmla="*/ 2174130 w 2876018"/>
                <a:gd name="connsiteY13" fmla="*/ 383753 h 2854708"/>
                <a:gd name="connsiteX14" fmla="*/ 2250936 w 2876018"/>
                <a:gd name="connsiteY14" fmla="*/ 441187 h 2854708"/>
                <a:gd name="connsiteX15" fmla="*/ 2252785 w 2876018"/>
                <a:gd name="connsiteY15" fmla="*/ 442867 h 2854708"/>
                <a:gd name="connsiteX16" fmla="*/ 2406229 w 2876018"/>
                <a:gd name="connsiteY16" fmla="*/ 374214 h 2854708"/>
                <a:gd name="connsiteX17" fmla="*/ 2454835 w 2876018"/>
                <a:gd name="connsiteY17" fmla="*/ 418062 h 2854708"/>
                <a:gd name="connsiteX18" fmla="*/ 2486353 w 2876018"/>
                <a:gd name="connsiteY18" fmla="*/ 452484 h 2854708"/>
                <a:gd name="connsiteX19" fmla="*/ 2417288 w 2876018"/>
                <a:gd name="connsiteY19" fmla="*/ 606848 h 2854708"/>
                <a:gd name="connsiteX20" fmla="*/ 2424176 w 2876018"/>
                <a:gd name="connsiteY20" fmla="*/ 614427 h 2854708"/>
                <a:gd name="connsiteX21" fmla="*/ 2477450 w 2876018"/>
                <a:gd name="connsiteY21" fmla="*/ 685670 h 2854708"/>
                <a:gd name="connsiteX22" fmla="*/ 2648180 w 2876018"/>
                <a:gd name="connsiteY22" fmla="*/ 658310 h 2854708"/>
                <a:gd name="connsiteX23" fmla="*/ 2702458 w 2876018"/>
                <a:gd name="connsiteY23" fmla="*/ 746992 h 2854708"/>
                <a:gd name="connsiteX24" fmla="*/ 2704278 w 2876018"/>
                <a:gd name="connsiteY24" fmla="*/ 750742 h 2854708"/>
                <a:gd name="connsiteX25" fmla="*/ 2594398 w 2876018"/>
                <a:gd name="connsiteY25" fmla="*/ 885932 h 2854708"/>
                <a:gd name="connsiteX26" fmla="*/ 2615578 w 2876018"/>
                <a:gd name="connsiteY26" fmla="*/ 929899 h 2854708"/>
                <a:gd name="connsiteX27" fmla="*/ 2633388 w 2876018"/>
                <a:gd name="connsiteY27" fmla="*/ 978561 h 2854708"/>
                <a:gd name="connsiteX28" fmla="*/ 2809082 w 2876018"/>
                <a:gd name="connsiteY28" fmla="*/ 996702 h 2854708"/>
                <a:gd name="connsiteX29" fmla="*/ 2811368 w 2876018"/>
                <a:gd name="connsiteY29" fmla="*/ 1002903 h 2854708"/>
                <a:gd name="connsiteX30" fmla="*/ 2836070 w 2876018"/>
                <a:gd name="connsiteY30" fmla="*/ 1098259 h 2854708"/>
                <a:gd name="connsiteX31" fmla="*/ 2694739 w 2876018"/>
                <a:gd name="connsiteY31" fmla="*/ 1200547 h 2854708"/>
                <a:gd name="connsiteX32" fmla="*/ 2709411 w 2876018"/>
                <a:gd name="connsiteY32" fmla="*/ 1296686 h 2854708"/>
                <a:gd name="connsiteX33" fmla="*/ 2709726 w 2876018"/>
                <a:gd name="connsiteY33" fmla="*/ 1302927 h 2854708"/>
                <a:gd name="connsiteX34" fmla="*/ 2872857 w 2876018"/>
                <a:gd name="connsiteY34" fmla="*/ 1365208 h 2854708"/>
                <a:gd name="connsiteX35" fmla="*/ 2876018 w 2876018"/>
                <a:gd name="connsiteY35" fmla="*/ 1427354 h 2854708"/>
                <a:gd name="connsiteX36" fmla="*/ 2873917 w 2876018"/>
                <a:gd name="connsiteY36" fmla="*/ 1468652 h 2854708"/>
                <a:gd name="connsiteX37" fmla="*/ 2710779 w 2876018"/>
                <a:gd name="connsiteY37" fmla="*/ 1530936 h 2854708"/>
                <a:gd name="connsiteX38" fmla="*/ 2709411 w 2876018"/>
                <a:gd name="connsiteY38" fmla="*/ 1558022 h 2854708"/>
                <a:gd name="connsiteX39" fmla="*/ 2697548 w 2876018"/>
                <a:gd name="connsiteY39" fmla="*/ 1635751 h 2854708"/>
                <a:gd name="connsiteX40" fmla="*/ 2840530 w 2876018"/>
                <a:gd name="connsiteY40" fmla="*/ 1739233 h 2854708"/>
                <a:gd name="connsiteX41" fmla="*/ 2815222 w 2876018"/>
                <a:gd name="connsiteY41" fmla="*/ 1836928 h 2854708"/>
                <a:gd name="connsiteX42" fmla="*/ 2641165 w 2876018"/>
                <a:gd name="connsiteY42" fmla="*/ 1854901 h 2854708"/>
                <a:gd name="connsiteX43" fmla="*/ 2615578 w 2876018"/>
                <a:gd name="connsiteY43" fmla="*/ 1924809 h 2854708"/>
                <a:gd name="connsiteX44" fmla="*/ 2600581 w 2876018"/>
                <a:gd name="connsiteY44" fmla="*/ 1955940 h 2854708"/>
                <a:gd name="connsiteX45" fmla="*/ 2710490 w 2876018"/>
                <a:gd name="connsiteY45" fmla="*/ 2091165 h 2854708"/>
                <a:gd name="connsiteX46" fmla="*/ 2702458 w 2876018"/>
                <a:gd name="connsiteY46" fmla="*/ 2107716 h 2854708"/>
                <a:gd name="connsiteX47" fmla="*/ 2659575 w 2876018"/>
                <a:gd name="connsiteY47" fmla="*/ 2177780 h 2854708"/>
                <a:gd name="connsiteX48" fmla="*/ 2491102 w 2876018"/>
                <a:gd name="connsiteY48" fmla="*/ 2150782 h 2854708"/>
                <a:gd name="connsiteX49" fmla="*/ 2424176 w 2876018"/>
                <a:gd name="connsiteY49" fmla="*/ 2240281 h 2854708"/>
                <a:gd name="connsiteX50" fmla="*/ 2423417 w 2876018"/>
                <a:gd name="connsiteY50" fmla="*/ 2241116 h 2854708"/>
                <a:gd name="connsiteX51" fmla="*/ 2492497 w 2876018"/>
                <a:gd name="connsiteY51" fmla="*/ 2395514 h 2854708"/>
                <a:gd name="connsiteX52" fmla="*/ 2454835 w 2876018"/>
                <a:gd name="connsiteY52" fmla="*/ 2436646 h 2854708"/>
                <a:gd name="connsiteX53" fmla="*/ 2421378 w 2876018"/>
                <a:gd name="connsiteY53" fmla="*/ 2466829 h 2854708"/>
                <a:gd name="connsiteX54" fmla="*/ 2267858 w 2876018"/>
                <a:gd name="connsiteY54" fmla="*/ 2398142 h 2854708"/>
                <a:gd name="connsiteX55" fmla="*/ 2250936 w 2876018"/>
                <a:gd name="connsiteY55" fmla="*/ 2413521 h 2854708"/>
                <a:gd name="connsiteX56" fmla="*/ 2177056 w 2876018"/>
                <a:gd name="connsiteY56" fmla="*/ 2468768 h 2854708"/>
                <a:gd name="connsiteX57" fmla="*/ 2203555 w 2876018"/>
                <a:gd name="connsiteY57" fmla="*/ 2634130 h 2854708"/>
                <a:gd name="connsiteX58" fmla="*/ 2123450 w 2876018"/>
                <a:gd name="connsiteY58" fmla="*/ 2682434 h 2854708"/>
                <a:gd name="connsiteX59" fmla="*/ 2117520 w 2876018"/>
                <a:gd name="connsiteY59" fmla="*/ 2685270 h 2854708"/>
                <a:gd name="connsiteX60" fmla="*/ 1987705 w 2876018"/>
                <a:gd name="connsiteY60" fmla="*/ 2579757 h 2854708"/>
                <a:gd name="connsiteX61" fmla="*/ 1935465 w 2876018"/>
                <a:gd name="connsiteY61" fmla="*/ 2604923 h 2854708"/>
                <a:gd name="connsiteX62" fmla="*/ 1879604 w 2876018"/>
                <a:gd name="connsiteY62" fmla="*/ 2625368 h 2854708"/>
                <a:gd name="connsiteX63" fmla="*/ 1862466 w 2876018"/>
                <a:gd name="connsiteY63" fmla="*/ 2791345 h 2854708"/>
                <a:gd name="connsiteX64" fmla="*/ 1765835 w 2876018"/>
                <a:gd name="connsiteY64" fmla="*/ 2816007 h 2854708"/>
                <a:gd name="connsiteX65" fmla="*/ 1669805 w 2876018"/>
                <a:gd name="connsiteY65" fmla="*/ 2683322 h 2854708"/>
                <a:gd name="connsiteX66" fmla="*/ 1568677 w 2876018"/>
                <a:gd name="connsiteY66" fmla="*/ 2698756 h 2854708"/>
                <a:gd name="connsiteX67" fmla="*/ 1551093 w 2876018"/>
                <a:gd name="connsiteY67" fmla="*/ 2699644 h 2854708"/>
                <a:gd name="connsiteX68" fmla="*/ 1492943 w 2876018"/>
                <a:gd name="connsiteY68" fmla="*/ 2851955 h 2854708"/>
                <a:gd name="connsiteX69" fmla="*/ 1438009 w 2876018"/>
                <a:gd name="connsiteY69" fmla="*/ 2854708 h 2854708"/>
                <a:gd name="connsiteX70" fmla="*/ 1392969 w 2876018"/>
                <a:gd name="connsiteY70" fmla="*/ 2852451 h 2854708"/>
                <a:gd name="connsiteX71" fmla="*/ 1334821 w 2876018"/>
                <a:gd name="connsiteY71" fmla="*/ 2700144 h 2854708"/>
                <a:gd name="connsiteX72" fmla="*/ 1307341 w 2876018"/>
                <a:gd name="connsiteY72" fmla="*/ 2698756 h 2854708"/>
                <a:gd name="connsiteX73" fmla="*/ 1214953 w 2876018"/>
                <a:gd name="connsiteY73" fmla="*/ 2684656 h 2854708"/>
                <a:gd name="connsiteX74" fmla="*/ 1118375 w 2876018"/>
                <a:gd name="connsiteY74" fmla="*/ 2818097 h 2854708"/>
                <a:gd name="connsiteX75" fmla="*/ 1023519 w 2876018"/>
                <a:gd name="connsiteY75" fmla="*/ 2793888 h 2854708"/>
                <a:gd name="connsiteX76" fmla="*/ 1006499 w 2876018"/>
                <a:gd name="connsiteY76" fmla="*/ 2629059 h 2854708"/>
                <a:gd name="connsiteX77" fmla="*/ 940554 w 2876018"/>
                <a:gd name="connsiteY77" fmla="*/ 2604923 h 2854708"/>
                <a:gd name="connsiteX78" fmla="*/ 894407 w 2876018"/>
                <a:gd name="connsiteY78" fmla="*/ 2582692 h 2854708"/>
                <a:gd name="connsiteX79" fmla="*/ 764608 w 2876018"/>
                <a:gd name="connsiteY79" fmla="*/ 2688191 h 2854708"/>
                <a:gd name="connsiteX80" fmla="*/ 752569 w 2876018"/>
                <a:gd name="connsiteY80" fmla="*/ 2682434 h 2854708"/>
                <a:gd name="connsiteX81" fmla="*/ 681313 w 2876018"/>
                <a:gd name="connsiteY81" fmla="*/ 2639466 h 2854708"/>
                <a:gd name="connsiteX82" fmla="*/ 707629 w 2876018"/>
                <a:gd name="connsiteY82" fmla="*/ 2475248 h 2854708"/>
                <a:gd name="connsiteX83" fmla="*/ 625083 w 2876018"/>
                <a:gd name="connsiteY83" fmla="*/ 2413521 h 2854708"/>
                <a:gd name="connsiteX84" fmla="*/ 611362 w 2876018"/>
                <a:gd name="connsiteY84" fmla="*/ 2401051 h 2854708"/>
                <a:gd name="connsiteX85" fmla="*/ 457858 w 2876018"/>
                <a:gd name="connsiteY85" fmla="*/ 2469731 h 2854708"/>
                <a:gd name="connsiteX86" fmla="*/ 421184 w 2876018"/>
                <a:gd name="connsiteY86" fmla="*/ 2436646 h 2854708"/>
                <a:gd name="connsiteX87" fmla="*/ 390040 w 2876018"/>
                <a:gd name="connsiteY87" fmla="*/ 2402633 h 2854708"/>
                <a:gd name="connsiteX88" fmla="*/ 459104 w 2876018"/>
                <a:gd name="connsiteY88" fmla="*/ 2248271 h 2854708"/>
                <a:gd name="connsiteX89" fmla="*/ 451842 w 2876018"/>
                <a:gd name="connsiteY89" fmla="*/ 2240281 h 2854708"/>
                <a:gd name="connsiteX90" fmla="*/ 385955 w 2876018"/>
                <a:gd name="connsiteY90" fmla="*/ 2152171 h 2854708"/>
                <a:gd name="connsiteX91" fmla="*/ 217310 w 2876018"/>
                <a:gd name="connsiteY91" fmla="*/ 2179196 h 2854708"/>
                <a:gd name="connsiteX92" fmla="*/ 173560 w 2876018"/>
                <a:gd name="connsiteY92" fmla="*/ 2107716 h 2854708"/>
                <a:gd name="connsiteX93" fmla="*/ 169156 w 2876018"/>
                <a:gd name="connsiteY93" fmla="*/ 2098641 h 2854708"/>
                <a:gd name="connsiteX94" fmla="*/ 279049 w 2876018"/>
                <a:gd name="connsiteY94" fmla="*/ 1963437 h 2854708"/>
                <a:gd name="connsiteX95" fmla="*/ 260441 w 2876018"/>
                <a:gd name="connsiteY95" fmla="*/ 1924809 h 2854708"/>
                <a:gd name="connsiteX96" fmla="*/ 234473 w 2876018"/>
                <a:gd name="connsiteY96" fmla="*/ 1853859 h 2854708"/>
                <a:gd name="connsiteX97" fmla="*/ 60530 w 2876018"/>
                <a:gd name="connsiteY97" fmla="*/ 1835898 h 2854708"/>
                <a:gd name="connsiteX98" fmla="*/ 37021 w 2876018"/>
                <a:gd name="connsiteY98" fmla="*/ 1745147 h 2854708"/>
                <a:gd name="connsiteX99" fmla="*/ 179435 w 2876018"/>
                <a:gd name="connsiteY99" fmla="*/ 1642075 h 2854708"/>
                <a:gd name="connsiteX100" fmla="*/ 166607 w 2876018"/>
                <a:gd name="connsiteY100" fmla="*/ 1558022 h 2854708"/>
                <a:gd name="connsiteX101" fmla="*/ 165049 w 2876018"/>
                <a:gd name="connsiteY101" fmla="*/ 1527157 h 2854708"/>
                <a:gd name="connsiteX102" fmla="*/ 1909 w 2876018"/>
                <a:gd name="connsiteY102" fmla="*/ 1464873 h 2854708"/>
                <a:gd name="connsiteX103" fmla="*/ 0 w 2876018"/>
                <a:gd name="connsiteY103" fmla="*/ 1427354 h 2854708"/>
                <a:gd name="connsiteX104" fmla="*/ 2970 w 2876018"/>
                <a:gd name="connsiteY104" fmla="*/ 1368986 h 2854708"/>
                <a:gd name="connsiteX105" fmla="*/ 166102 w 2876018"/>
                <a:gd name="connsiteY105" fmla="*/ 1306705 h 2854708"/>
                <a:gd name="connsiteX106" fmla="*/ 166607 w 2876018"/>
                <a:gd name="connsiteY106" fmla="*/ 1296686 h 2854708"/>
                <a:gd name="connsiteX107" fmla="*/ 182245 w 2876018"/>
                <a:gd name="connsiteY107" fmla="*/ 1194222 h 2854708"/>
                <a:gd name="connsiteX108" fmla="*/ 41481 w 2876018"/>
                <a:gd name="connsiteY108" fmla="*/ 1092345 h 2854708"/>
                <a:gd name="connsiteX109" fmla="*/ 64650 w 2876018"/>
                <a:gd name="connsiteY109" fmla="*/ 1002903 h 2854708"/>
                <a:gd name="connsiteX110" fmla="*/ 66553 w 2876018"/>
                <a:gd name="connsiteY110" fmla="*/ 997744 h 2854708"/>
                <a:gd name="connsiteX111" fmla="*/ 242249 w 2876018"/>
                <a:gd name="connsiteY111" fmla="*/ 979602 h 2854708"/>
                <a:gd name="connsiteX112" fmla="*/ 260441 w 2876018"/>
                <a:gd name="connsiteY112" fmla="*/ 929899 h 2854708"/>
                <a:gd name="connsiteX113" fmla="*/ 285232 w 2876018"/>
                <a:gd name="connsiteY113" fmla="*/ 878435 h 2854708"/>
                <a:gd name="connsiteX114" fmla="*/ 175638 w 2876018"/>
                <a:gd name="connsiteY114" fmla="*/ 743598 h 2854708"/>
                <a:gd name="connsiteX115" fmla="*/ 228705 w 2876018"/>
                <a:gd name="connsiteY115" fmla="*/ 656894 h 2854708"/>
                <a:gd name="connsiteX116" fmla="*/ 399607 w 2876018"/>
                <a:gd name="connsiteY116" fmla="*/ 684281 h 2854708"/>
                <a:gd name="connsiteX117" fmla="*/ 451842 w 2876018"/>
                <a:gd name="connsiteY117" fmla="*/ 614427 h 2854708"/>
                <a:gd name="connsiteX118" fmla="*/ 465234 w 2876018"/>
                <a:gd name="connsiteY118" fmla="*/ 599693 h 2854708"/>
                <a:gd name="connsiteX119" fmla="*/ 396185 w 2876018"/>
                <a:gd name="connsiteY119" fmla="*/ 445364 h 2854708"/>
                <a:gd name="connsiteX120" fmla="*/ 421184 w 2876018"/>
                <a:gd name="connsiteY120" fmla="*/ 418062 h 2854708"/>
                <a:gd name="connsiteX121" fmla="*/ 473007 w 2876018"/>
                <a:gd name="connsiteY121" fmla="*/ 371311 h 2854708"/>
                <a:gd name="connsiteX122" fmla="*/ 626618 w 2876018"/>
                <a:gd name="connsiteY122" fmla="*/ 440039 h 2854708"/>
                <a:gd name="connsiteX123" fmla="*/ 710554 w 2876018"/>
                <a:gd name="connsiteY123" fmla="*/ 377273 h 2854708"/>
                <a:gd name="connsiteX124" fmla="*/ 684300 w 2876018"/>
                <a:gd name="connsiteY124" fmla="*/ 213441 h 2854708"/>
                <a:gd name="connsiteX125" fmla="*/ 752569 w 2876018"/>
                <a:gd name="connsiteY125" fmla="*/ 172274 h 2854708"/>
                <a:gd name="connsiteX126" fmla="*/ 780445 w 2876018"/>
                <a:gd name="connsiteY126" fmla="*/ 158945 h 2854708"/>
                <a:gd name="connsiteX127" fmla="*/ 910200 w 2876018"/>
                <a:gd name="connsiteY127" fmla="*/ 264408 h 2854708"/>
                <a:gd name="connsiteX128" fmla="*/ 940554 w 2876018"/>
                <a:gd name="connsiteY128" fmla="*/ 249786 h 2854708"/>
                <a:gd name="connsiteX129" fmla="*/ 1004306 w 2876018"/>
                <a:gd name="connsiteY129" fmla="*/ 226452 h 2854708"/>
                <a:gd name="connsiteX130" fmla="*/ 1021351 w 2876018"/>
                <a:gd name="connsiteY130" fmla="*/ 61373 h 2854708"/>
                <a:gd name="connsiteX131" fmla="*/ 1130864 w 2876018"/>
                <a:gd name="connsiteY131" fmla="*/ 33424 h 2854708"/>
                <a:gd name="connsiteX132" fmla="*/ 1228277 w 2876018"/>
                <a:gd name="connsiteY132" fmla="*/ 168019 h 2854708"/>
                <a:gd name="connsiteX133" fmla="*/ 1307341 w 2876018"/>
                <a:gd name="connsiteY133" fmla="*/ 155952 h 2854708"/>
                <a:gd name="connsiteX134" fmla="*/ 1326862 w 2876018"/>
                <a:gd name="connsiteY134" fmla="*/ 154967 h 2854708"/>
                <a:gd name="connsiteX135" fmla="*/ 1385012 w 2876018"/>
                <a:gd name="connsiteY135" fmla="*/ 2656 h 2854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876018" h="2854708">
                  <a:moveTo>
                    <a:pt x="1438009" y="0"/>
                  </a:moveTo>
                  <a:lnTo>
                    <a:pt x="1500900" y="3152"/>
                  </a:lnTo>
                  <a:lnTo>
                    <a:pt x="1559051" y="155466"/>
                  </a:lnTo>
                  <a:lnTo>
                    <a:pt x="1568677" y="155952"/>
                  </a:lnTo>
                  <a:lnTo>
                    <a:pt x="1656481" y="169353"/>
                  </a:lnTo>
                  <a:lnTo>
                    <a:pt x="1753346" y="35514"/>
                  </a:lnTo>
                  <a:lnTo>
                    <a:pt x="1864634" y="63917"/>
                  </a:lnTo>
                  <a:lnTo>
                    <a:pt x="1881798" y="230144"/>
                  </a:lnTo>
                  <a:lnTo>
                    <a:pt x="1935465" y="249786"/>
                  </a:lnTo>
                  <a:lnTo>
                    <a:pt x="1971912" y="267343"/>
                  </a:lnTo>
                  <a:lnTo>
                    <a:pt x="2101683" y="161866"/>
                  </a:lnTo>
                  <a:lnTo>
                    <a:pt x="2123450" y="172274"/>
                  </a:lnTo>
                  <a:lnTo>
                    <a:pt x="2200567" y="218777"/>
                  </a:lnTo>
                  <a:lnTo>
                    <a:pt x="2174130" y="383753"/>
                  </a:lnTo>
                  <a:lnTo>
                    <a:pt x="2250936" y="441187"/>
                  </a:lnTo>
                  <a:lnTo>
                    <a:pt x="2252785" y="442867"/>
                  </a:lnTo>
                  <a:lnTo>
                    <a:pt x="2406229" y="374214"/>
                  </a:lnTo>
                  <a:lnTo>
                    <a:pt x="2454835" y="418062"/>
                  </a:lnTo>
                  <a:lnTo>
                    <a:pt x="2486353" y="452484"/>
                  </a:lnTo>
                  <a:lnTo>
                    <a:pt x="2417288" y="606848"/>
                  </a:lnTo>
                  <a:lnTo>
                    <a:pt x="2424176" y="614427"/>
                  </a:lnTo>
                  <a:lnTo>
                    <a:pt x="2477450" y="685670"/>
                  </a:lnTo>
                  <a:lnTo>
                    <a:pt x="2648180" y="658310"/>
                  </a:lnTo>
                  <a:lnTo>
                    <a:pt x="2702458" y="746992"/>
                  </a:lnTo>
                  <a:lnTo>
                    <a:pt x="2704278" y="750742"/>
                  </a:lnTo>
                  <a:lnTo>
                    <a:pt x="2594398" y="885932"/>
                  </a:lnTo>
                  <a:lnTo>
                    <a:pt x="2615578" y="929899"/>
                  </a:lnTo>
                  <a:lnTo>
                    <a:pt x="2633388" y="978561"/>
                  </a:lnTo>
                  <a:lnTo>
                    <a:pt x="2809082" y="996702"/>
                  </a:lnTo>
                  <a:lnTo>
                    <a:pt x="2811368" y="1002903"/>
                  </a:lnTo>
                  <a:lnTo>
                    <a:pt x="2836070" y="1098259"/>
                  </a:lnTo>
                  <a:lnTo>
                    <a:pt x="2694739" y="1200547"/>
                  </a:lnTo>
                  <a:lnTo>
                    <a:pt x="2709411" y="1296686"/>
                  </a:lnTo>
                  <a:lnTo>
                    <a:pt x="2709726" y="1302927"/>
                  </a:lnTo>
                  <a:lnTo>
                    <a:pt x="2872857" y="1365208"/>
                  </a:lnTo>
                  <a:lnTo>
                    <a:pt x="2876018" y="1427354"/>
                  </a:lnTo>
                  <a:lnTo>
                    <a:pt x="2873917" y="1468652"/>
                  </a:lnTo>
                  <a:lnTo>
                    <a:pt x="2710779" y="1530936"/>
                  </a:lnTo>
                  <a:lnTo>
                    <a:pt x="2709411" y="1558022"/>
                  </a:lnTo>
                  <a:lnTo>
                    <a:pt x="2697548" y="1635751"/>
                  </a:lnTo>
                  <a:lnTo>
                    <a:pt x="2840530" y="1739233"/>
                  </a:lnTo>
                  <a:lnTo>
                    <a:pt x="2815222" y="1836928"/>
                  </a:lnTo>
                  <a:lnTo>
                    <a:pt x="2641165" y="1854901"/>
                  </a:lnTo>
                  <a:lnTo>
                    <a:pt x="2615578" y="1924809"/>
                  </a:lnTo>
                  <a:lnTo>
                    <a:pt x="2600581" y="1955940"/>
                  </a:lnTo>
                  <a:lnTo>
                    <a:pt x="2710490" y="2091165"/>
                  </a:lnTo>
                  <a:lnTo>
                    <a:pt x="2702458" y="2107716"/>
                  </a:lnTo>
                  <a:lnTo>
                    <a:pt x="2659575" y="2177780"/>
                  </a:lnTo>
                  <a:lnTo>
                    <a:pt x="2491102" y="2150782"/>
                  </a:lnTo>
                  <a:lnTo>
                    <a:pt x="2424176" y="2240281"/>
                  </a:lnTo>
                  <a:lnTo>
                    <a:pt x="2423417" y="2241116"/>
                  </a:lnTo>
                  <a:lnTo>
                    <a:pt x="2492497" y="2395514"/>
                  </a:lnTo>
                  <a:lnTo>
                    <a:pt x="2454835" y="2436646"/>
                  </a:lnTo>
                  <a:lnTo>
                    <a:pt x="2421378" y="2466829"/>
                  </a:lnTo>
                  <a:lnTo>
                    <a:pt x="2267858" y="2398142"/>
                  </a:lnTo>
                  <a:lnTo>
                    <a:pt x="2250936" y="2413521"/>
                  </a:lnTo>
                  <a:lnTo>
                    <a:pt x="2177056" y="2468768"/>
                  </a:lnTo>
                  <a:lnTo>
                    <a:pt x="2203555" y="2634130"/>
                  </a:lnTo>
                  <a:lnTo>
                    <a:pt x="2123450" y="2682434"/>
                  </a:lnTo>
                  <a:lnTo>
                    <a:pt x="2117520" y="2685270"/>
                  </a:lnTo>
                  <a:lnTo>
                    <a:pt x="1987705" y="2579757"/>
                  </a:lnTo>
                  <a:lnTo>
                    <a:pt x="1935465" y="2604923"/>
                  </a:lnTo>
                  <a:lnTo>
                    <a:pt x="1879604" y="2625368"/>
                  </a:lnTo>
                  <a:lnTo>
                    <a:pt x="1862466" y="2791345"/>
                  </a:lnTo>
                  <a:lnTo>
                    <a:pt x="1765835" y="2816007"/>
                  </a:lnTo>
                  <a:lnTo>
                    <a:pt x="1669805" y="2683322"/>
                  </a:lnTo>
                  <a:lnTo>
                    <a:pt x="1568677" y="2698756"/>
                  </a:lnTo>
                  <a:lnTo>
                    <a:pt x="1551093" y="2699644"/>
                  </a:lnTo>
                  <a:lnTo>
                    <a:pt x="1492943" y="2851955"/>
                  </a:lnTo>
                  <a:lnTo>
                    <a:pt x="1438009" y="2854708"/>
                  </a:lnTo>
                  <a:lnTo>
                    <a:pt x="1392969" y="2852451"/>
                  </a:lnTo>
                  <a:lnTo>
                    <a:pt x="1334821" y="2700144"/>
                  </a:lnTo>
                  <a:lnTo>
                    <a:pt x="1307341" y="2698756"/>
                  </a:lnTo>
                  <a:lnTo>
                    <a:pt x="1214953" y="2684656"/>
                  </a:lnTo>
                  <a:lnTo>
                    <a:pt x="1118375" y="2818097"/>
                  </a:lnTo>
                  <a:lnTo>
                    <a:pt x="1023519" y="2793888"/>
                  </a:lnTo>
                  <a:lnTo>
                    <a:pt x="1006499" y="2629059"/>
                  </a:lnTo>
                  <a:lnTo>
                    <a:pt x="940554" y="2604923"/>
                  </a:lnTo>
                  <a:lnTo>
                    <a:pt x="894407" y="2582692"/>
                  </a:lnTo>
                  <a:lnTo>
                    <a:pt x="764608" y="2688191"/>
                  </a:lnTo>
                  <a:lnTo>
                    <a:pt x="752569" y="2682434"/>
                  </a:lnTo>
                  <a:lnTo>
                    <a:pt x="681313" y="2639466"/>
                  </a:lnTo>
                  <a:lnTo>
                    <a:pt x="707629" y="2475248"/>
                  </a:lnTo>
                  <a:lnTo>
                    <a:pt x="625083" y="2413521"/>
                  </a:lnTo>
                  <a:lnTo>
                    <a:pt x="611362" y="2401051"/>
                  </a:lnTo>
                  <a:lnTo>
                    <a:pt x="457858" y="2469731"/>
                  </a:lnTo>
                  <a:lnTo>
                    <a:pt x="421184" y="2436646"/>
                  </a:lnTo>
                  <a:lnTo>
                    <a:pt x="390040" y="2402633"/>
                  </a:lnTo>
                  <a:lnTo>
                    <a:pt x="459104" y="2248271"/>
                  </a:lnTo>
                  <a:lnTo>
                    <a:pt x="451842" y="2240281"/>
                  </a:lnTo>
                  <a:lnTo>
                    <a:pt x="385955" y="2152171"/>
                  </a:lnTo>
                  <a:lnTo>
                    <a:pt x="217310" y="2179196"/>
                  </a:lnTo>
                  <a:lnTo>
                    <a:pt x="173560" y="2107716"/>
                  </a:lnTo>
                  <a:lnTo>
                    <a:pt x="169156" y="2098641"/>
                  </a:lnTo>
                  <a:lnTo>
                    <a:pt x="279049" y="1963437"/>
                  </a:lnTo>
                  <a:lnTo>
                    <a:pt x="260441" y="1924809"/>
                  </a:lnTo>
                  <a:lnTo>
                    <a:pt x="234473" y="1853859"/>
                  </a:lnTo>
                  <a:lnTo>
                    <a:pt x="60530" y="1835898"/>
                  </a:lnTo>
                  <a:lnTo>
                    <a:pt x="37021" y="1745147"/>
                  </a:lnTo>
                  <a:lnTo>
                    <a:pt x="179435" y="1642075"/>
                  </a:lnTo>
                  <a:lnTo>
                    <a:pt x="166607" y="1558022"/>
                  </a:lnTo>
                  <a:lnTo>
                    <a:pt x="165049" y="1527157"/>
                  </a:lnTo>
                  <a:lnTo>
                    <a:pt x="1909" y="1464873"/>
                  </a:lnTo>
                  <a:lnTo>
                    <a:pt x="0" y="1427354"/>
                  </a:lnTo>
                  <a:lnTo>
                    <a:pt x="2970" y="1368986"/>
                  </a:lnTo>
                  <a:lnTo>
                    <a:pt x="166102" y="1306705"/>
                  </a:lnTo>
                  <a:lnTo>
                    <a:pt x="166607" y="1296686"/>
                  </a:lnTo>
                  <a:lnTo>
                    <a:pt x="182245" y="1194222"/>
                  </a:lnTo>
                  <a:lnTo>
                    <a:pt x="41481" y="1092345"/>
                  </a:lnTo>
                  <a:lnTo>
                    <a:pt x="64650" y="1002903"/>
                  </a:lnTo>
                  <a:lnTo>
                    <a:pt x="66553" y="997744"/>
                  </a:lnTo>
                  <a:lnTo>
                    <a:pt x="242249" y="979602"/>
                  </a:lnTo>
                  <a:lnTo>
                    <a:pt x="260441" y="929899"/>
                  </a:lnTo>
                  <a:lnTo>
                    <a:pt x="285232" y="878435"/>
                  </a:lnTo>
                  <a:lnTo>
                    <a:pt x="175638" y="743598"/>
                  </a:lnTo>
                  <a:lnTo>
                    <a:pt x="228705" y="656894"/>
                  </a:lnTo>
                  <a:lnTo>
                    <a:pt x="399607" y="684281"/>
                  </a:lnTo>
                  <a:lnTo>
                    <a:pt x="451842" y="614427"/>
                  </a:lnTo>
                  <a:lnTo>
                    <a:pt x="465234" y="599693"/>
                  </a:lnTo>
                  <a:lnTo>
                    <a:pt x="396185" y="445364"/>
                  </a:lnTo>
                  <a:lnTo>
                    <a:pt x="421184" y="418062"/>
                  </a:lnTo>
                  <a:lnTo>
                    <a:pt x="473007" y="371311"/>
                  </a:lnTo>
                  <a:lnTo>
                    <a:pt x="626618" y="440039"/>
                  </a:lnTo>
                  <a:lnTo>
                    <a:pt x="710554" y="377273"/>
                  </a:lnTo>
                  <a:lnTo>
                    <a:pt x="684300" y="213441"/>
                  </a:lnTo>
                  <a:lnTo>
                    <a:pt x="752569" y="172274"/>
                  </a:lnTo>
                  <a:lnTo>
                    <a:pt x="780445" y="158945"/>
                  </a:lnTo>
                  <a:lnTo>
                    <a:pt x="910200" y="264408"/>
                  </a:lnTo>
                  <a:lnTo>
                    <a:pt x="940554" y="249786"/>
                  </a:lnTo>
                  <a:lnTo>
                    <a:pt x="1004306" y="226452"/>
                  </a:lnTo>
                  <a:lnTo>
                    <a:pt x="1021351" y="61373"/>
                  </a:lnTo>
                  <a:lnTo>
                    <a:pt x="1130864" y="33424"/>
                  </a:lnTo>
                  <a:lnTo>
                    <a:pt x="1228277" y="168019"/>
                  </a:lnTo>
                  <a:lnTo>
                    <a:pt x="1307341" y="155952"/>
                  </a:lnTo>
                  <a:lnTo>
                    <a:pt x="1326862" y="154967"/>
                  </a:lnTo>
                  <a:lnTo>
                    <a:pt x="1385012" y="2656"/>
                  </a:lnTo>
                  <a:close/>
                </a:path>
              </a:pathLst>
            </a:custGeom>
            <a:gradFill flip="none" rotWithShape="1">
              <a:gsLst>
                <a:gs pos="19000">
                  <a:srgbClr val="70AD47"/>
                </a:gs>
                <a:gs pos="86000">
                  <a:srgbClr val="3F6228"/>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9" name="Sirkel: hul 8">
              <a:extLst>
                <a:ext uri="{FF2B5EF4-FFF2-40B4-BE49-F238E27FC236}">
                  <a16:creationId xmlns:a16="http://schemas.microsoft.com/office/drawing/2014/main" id="{F920D3D5-1A1A-4440-93C0-CEF17C08AAA9}"/>
                </a:ext>
              </a:extLst>
            </p:cNvPr>
            <p:cNvSpPr/>
            <p:nvPr/>
          </p:nvSpPr>
          <p:spPr>
            <a:xfrm>
              <a:off x="2498908" y="2624207"/>
              <a:ext cx="2080391" cy="2048892"/>
            </a:xfrm>
            <a:prstGeom prst="donut">
              <a:avLst>
                <a:gd name="adj" fmla="val 4404"/>
              </a:avLst>
            </a:prstGeom>
            <a:gradFill flip="none" rotWithShape="1">
              <a:gsLst>
                <a:gs pos="19000">
                  <a:srgbClr val="649B3F"/>
                </a:gs>
                <a:gs pos="86000">
                  <a:srgbClr val="355222"/>
                </a:gs>
              </a:gsLst>
              <a:lin ang="17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10" name="Ellipse 9">
              <a:extLst>
                <a:ext uri="{FF2B5EF4-FFF2-40B4-BE49-F238E27FC236}">
                  <a16:creationId xmlns:a16="http://schemas.microsoft.com/office/drawing/2014/main" id="{EBA95318-90EE-4D66-B9BE-2A6EBA5487EC}"/>
                </a:ext>
              </a:extLst>
            </p:cNvPr>
            <p:cNvSpPr/>
            <p:nvPr/>
          </p:nvSpPr>
          <p:spPr>
            <a:xfrm>
              <a:off x="2579206" y="2722505"/>
              <a:ext cx="1880478" cy="1857456"/>
            </a:xfrm>
            <a:prstGeom prst="ellipse">
              <a:avLst/>
            </a:prstGeom>
            <a:solidFill>
              <a:schemeClr val="bg1"/>
            </a:solidFill>
            <a:ln>
              <a:noFill/>
            </a:ln>
            <a:effectLst>
              <a:innerShdw blurRad="533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1" name="Sirkel: hul 10">
              <a:extLst>
                <a:ext uri="{FF2B5EF4-FFF2-40B4-BE49-F238E27FC236}">
                  <a16:creationId xmlns:a16="http://schemas.microsoft.com/office/drawing/2014/main" id="{0675ACA3-B98E-4E62-A497-1B249F6A8346}"/>
                </a:ext>
              </a:extLst>
            </p:cNvPr>
            <p:cNvSpPr/>
            <p:nvPr/>
          </p:nvSpPr>
          <p:spPr>
            <a:xfrm>
              <a:off x="2548263" y="2716538"/>
              <a:ext cx="1964198" cy="1870199"/>
            </a:xfrm>
            <a:prstGeom prst="donut">
              <a:avLst>
                <a:gd name="adj" fmla="val 3318"/>
              </a:avLst>
            </a:prstGeom>
            <a:gradFill>
              <a:gsLst>
                <a:gs pos="19000">
                  <a:srgbClr val="649B3F"/>
                </a:gs>
                <a:gs pos="86000">
                  <a:srgbClr val="355222"/>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grpSp>
          <p:nvGrpSpPr>
            <p:cNvPr id="3" name="Gruppe 2">
              <a:extLst>
                <a:ext uri="{FF2B5EF4-FFF2-40B4-BE49-F238E27FC236}">
                  <a16:creationId xmlns:a16="http://schemas.microsoft.com/office/drawing/2014/main" id="{82FF73DA-ADC9-4E3E-8CBF-10CB24B922EE}"/>
                </a:ext>
              </a:extLst>
            </p:cNvPr>
            <p:cNvGrpSpPr/>
            <p:nvPr/>
          </p:nvGrpSpPr>
          <p:grpSpPr>
            <a:xfrm>
              <a:off x="4545962" y="1935291"/>
              <a:ext cx="3306850" cy="2914045"/>
              <a:chOff x="3568094" y="1645466"/>
              <a:chExt cx="1885087" cy="1845354"/>
            </a:xfrm>
          </p:grpSpPr>
          <p:sp>
            <p:nvSpPr>
              <p:cNvPr id="50" name="Frihåndsform: figur 49">
                <a:extLst>
                  <a:ext uri="{FF2B5EF4-FFF2-40B4-BE49-F238E27FC236}">
                    <a16:creationId xmlns:a16="http://schemas.microsoft.com/office/drawing/2014/main" id="{B9A2E0A9-871A-4FDD-BC5B-E3393786BD93}"/>
                  </a:ext>
                </a:extLst>
              </p:cNvPr>
              <p:cNvSpPr/>
              <p:nvPr/>
            </p:nvSpPr>
            <p:spPr>
              <a:xfrm>
                <a:off x="3568094" y="1645466"/>
                <a:ext cx="1885087" cy="1845354"/>
              </a:xfrm>
              <a:custGeom>
                <a:avLst/>
                <a:gdLst>
                  <a:gd name="connsiteX0" fmla="*/ 1438009 w 2876018"/>
                  <a:gd name="connsiteY0" fmla="*/ 0 h 2854708"/>
                  <a:gd name="connsiteX1" fmla="*/ 1500900 w 2876018"/>
                  <a:gd name="connsiteY1" fmla="*/ 3152 h 2854708"/>
                  <a:gd name="connsiteX2" fmla="*/ 1559051 w 2876018"/>
                  <a:gd name="connsiteY2" fmla="*/ 155466 h 2854708"/>
                  <a:gd name="connsiteX3" fmla="*/ 1568677 w 2876018"/>
                  <a:gd name="connsiteY3" fmla="*/ 155952 h 2854708"/>
                  <a:gd name="connsiteX4" fmla="*/ 1656481 w 2876018"/>
                  <a:gd name="connsiteY4" fmla="*/ 169353 h 2854708"/>
                  <a:gd name="connsiteX5" fmla="*/ 1753346 w 2876018"/>
                  <a:gd name="connsiteY5" fmla="*/ 35514 h 2854708"/>
                  <a:gd name="connsiteX6" fmla="*/ 1864634 w 2876018"/>
                  <a:gd name="connsiteY6" fmla="*/ 63917 h 2854708"/>
                  <a:gd name="connsiteX7" fmla="*/ 1881798 w 2876018"/>
                  <a:gd name="connsiteY7" fmla="*/ 230144 h 2854708"/>
                  <a:gd name="connsiteX8" fmla="*/ 1935465 w 2876018"/>
                  <a:gd name="connsiteY8" fmla="*/ 249786 h 2854708"/>
                  <a:gd name="connsiteX9" fmla="*/ 1971912 w 2876018"/>
                  <a:gd name="connsiteY9" fmla="*/ 267343 h 2854708"/>
                  <a:gd name="connsiteX10" fmla="*/ 2101683 w 2876018"/>
                  <a:gd name="connsiteY10" fmla="*/ 161866 h 2854708"/>
                  <a:gd name="connsiteX11" fmla="*/ 2123450 w 2876018"/>
                  <a:gd name="connsiteY11" fmla="*/ 172274 h 2854708"/>
                  <a:gd name="connsiteX12" fmla="*/ 2200567 w 2876018"/>
                  <a:gd name="connsiteY12" fmla="*/ 218777 h 2854708"/>
                  <a:gd name="connsiteX13" fmla="*/ 2174130 w 2876018"/>
                  <a:gd name="connsiteY13" fmla="*/ 383753 h 2854708"/>
                  <a:gd name="connsiteX14" fmla="*/ 2250936 w 2876018"/>
                  <a:gd name="connsiteY14" fmla="*/ 441187 h 2854708"/>
                  <a:gd name="connsiteX15" fmla="*/ 2252785 w 2876018"/>
                  <a:gd name="connsiteY15" fmla="*/ 442867 h 2854708"/>
                  <a:gd name="connsiteX16" fmla="*/ 2406229 w 2876018"/>
                  <a:gd name="connsiteY16" fmla="*/ 374214 h 2854708"/>
                  <a:gd name="connsiteX17" fmla="*/ 2454835 w 2876018"/>
                  <a:gd name="connsiteY17" fmla="*/ 418062 h 2854708"/>
                  <a:gd name="connsiteX18" fmla="*/ 2486353 w 2876018"/>
                  <a:gd name="connsiteY18" fmla="*/ 452484 h 2854708"/>
                  <a:gd name="connsiteX19" fmla="*/ 2417288 w 2876018"/>
                  <a:gd name="connsiteY19" fmla="*/ 606848 h 2854708"/>
                  <a:gd name="connsiteX20" fmla="*/ 2424176 w 2876018"/>
                  <a:gd name="connsiteY20" fmla="*/ 614427 h 2854708"/>
                  <a:gd name="connsiteX21" fmla="*/ 2477450 w 2876018"/>
                  <a:gd name="connsiteY21" fmla="*/ 685670 h 2854708"/>
                  <a:gd name="connsiteX22" fmla="*/ 2648180 w 2876018"/>
                  <a:gd name="connsiteY22" fmla="*/ 658310 h 2854708"/>
                  <a:gd name="connsiteX23" fmla="*/ 2702458 w 2876018"/>
                  <a:gd name="connsiteY23" fmla="*/ 746992 h 2854708"/>
                  <a:gd name="connsiteX24" fmla="*/ 2704278 w 2876018"/>
                  <a:gd name="connsiteY24" fmla="*/ 750742 h 2854708"/>
                  <a:gd name="connsiteX25" fmla="*/ 2594398 w 2876018"/>
                  <a:gd name="connsiteY25" fmla="*/ 885932 h 2854708"/>
                  <a:gd name="connsiteX26" fmla="*/ 2615578 w 2876018"/>
                  <a:gd name="connsiteY26" fmla="*/ 929899 h 2854708"/>
                  <a:gd name="connsiteX27" fmla="*/ 2633388 w 2876018"/>
                  <a:gd name="connsiteY27" fmla="*/ 978561 h 2854708"/>
                  <a:gd name="connsiteX28" fmla="*/ 2809082 w 2876018"/>
                  <a:gd name="connsiteY28" fmla="*/ 996702 h 2854708"/>
                  <a:gd name="connsiteX29" fmla="*/ 2811368 w 2876018"/>
                  <a:gd name="connsiteY29" fmla="*/ 1002903 h 2854708"/>
                  <a:gd name="connsiteX30" fmla="*/ 2836070 w 2876018"/>
                  <a:gd name="connsiteY30" fmla="*/ 1098259 h 2854708"/>
                  <a:gd name="connsiteX31" fmla="*/ 2694739 w 2876018"/>
                  <a:gd name="connsiteY31" fmla="*/ 1200547 h 2854708"/>
                  <a:gd name="connsiteX32" fmla="*/ 2709411 w 2876018"/>
                  <a:gd name="connsiteY32" fmla="*/ 1296686 h 2854708"/>
                  <a:gd name="connsiteX33" fmla="*/ 2709726 w 2876018"/>
                  <a:gd name="connsiteY33" fmla="*/ 1302927 h 2854708"/>
                  <a:gd name="connsiteX34" fmla="*/ 2872857 w 2876018"/>
                  <a:gd name="connsiteY34" fmla="*/ 1365208 h 2854708"/>
                  <a:gd name="connsiteX35" fmla="*/ 2876018 w 2876018"/>
                  <a:gd name="connsiteY35" fmla="*/ 1427354 h 2854708"/>
                  <a:gd name="connsiteX36" fmla="*/ 2873917 w 2876018"/>
                  <a:gd name="connsiteY36" fmla="*/ 1468652 h 2854708"/>
                  <a:gd name="connsiteX37" fmla="*/ 2710779 w 2876018"/>
                  <a:gd name="connsiteY37" fmla="*/ 1530936 h 2854708"/>
                  <a:gd name="connsiteX38" fmla="*/ 2709411 w 2876018"/>
                  <a:gd name="connsiteY38" fmla="*/ 1558022 h 2854708"/>
                  <a:gd name="connsiteX39" fmla="*/ 2697548 w 2876018"/>
                  <a:gd name="connsiteY39" fmla="*/ 1635751 h 2854708"/>
                  <a:gd name="connsiteX40" fmla="*/ 2840530 w 2876018"/>
                  <a:gd name="connsiteY40" fmla="*/ 1739233 h 2854708"/>
                  <a:gd name="connsiteX41" fmla="*/ 2815222 w 2876018"/>
                  <a:gd name="connsiteY41" fmla="*/ 1836928 h 2854708"/>
                  <a:gd name="connsiteX42" fmla="*/ 2641165 w 2876018"/>
                  <a:gd name="connsiteY42" fmla="*/ 1854901 h 2854708"/>
                  <a:gd name="connsiteX43" fmla="*/ 2615578 w 2876018"/>
                  <a:gd name="connsiteY43" fmla="*/ 1924809 h 2854708"/>
                  <a:gd name="connsiteX44" fmla="*/ 2600581 w 2876018"/>
                  <a:gd name="connsiteY44" fmla="*/ 1955940 h 2854708"/>
                  <a:gd name="connsiteX45" fmla="*/ 2710490 w 2876018"/>
                  <a:gd name="connsiteY45" fmla="*/ 2091165 h 2854708"/>
                  <a:gd name="connsiteX46" fmla="*/ 2702458 w 2876018"/>
                  <a:gd name="connsiteY46" fmla="*/ 2107716 h 2854708"/>
                  <a:gd name="connsiteX47" fmla="*/ 2659575 w 2876018"/>
                  <a:gd name="connsiteY47" fmla="*/ 2177780 h 2854708"/>
                  <a:gd name="connsiteX48" fmla="*/ 2491102 w 2876018"/>
                  <a:gd name="connsiteY48" fmla="*/ 2150782 h 2854708"/>
                  <a:gd name="connsiteX49" fmla="*/ 2424176 w 2876018"/>
                  <a:gd name="connsiteY49" fmla="*/ 2240281 h 2854708"/>
                  <a:gd name="connsiteX50" fmla="*/ 2423417 w 2876018"/>
                  <a:gd name="connsiteY50" fmla="*/ 2241116 h 2854708"/>
                  <a:gd name="connsiteX51" fmla="*/ 2492497 w 2876018"/>
                  <a:gd name="connsiteY51" fmla="*/ 2395514 h 2854708"/>
                  <a:gd name="connsiteX52" fmla="*/ 2454835 w 2876018"/>
                  <a:gd name="connsiteY52" fmla="*/ 2436646 h 2854708"/>
                  <a:gd name="connsiteX53" fmla="*/ 2421378 w 2876018"/>
                  <a:gd name="connsiteY53" fmla="*/ 2466829 h 2854708"/>
                  <a:gd name="connsiteX54" fmla="*/ 2267858 w 2876018"/>
                  <a:gd name="connsiteY54" fmla="*/ 2398142 h 2854708"/>
                  <a:gd name="connsiteX55" fmla="*/ 2250936 w 2876018"/>
                  <a:gd name="connsiteY55" fmla="*/ 2413521 h 2854708"/>
                  <a:gd name="connsiteX56" fmla="*/ 2177056 w 2876018"/>
                  <a:gd name="connsiteY56" fmla="*/ 2468768 h 2854708"/>
                  <a:gd name="connsiteX57" fmla="*/ 2203555 w 2876018"/>
                  <a:gd name="connsiteY57" fmla="*/ 2634130 h 2854708"/>
                  <a:gd name="connsiteX58" fmla="*/ 2123450 w 2876018"/>
                  <a:gd name="connsiteY58" fmla="*/ 2682434 h 2854708"/>
                  <a:gd name="connsiteX59" fmla="*/ 2117520 w 2876018"/>
                  <a:gd name="connsiteY59" fmla="*/ 2685270 h 2854708"/>
                  <a:gd name="connsiteX60" fmla="*/ 1987705 w 2876018"/>
                  <a:gd name="connsiteY60" fmla="*/ 2579757 h 2854708"/>
                  <a:gd name="connsiteX61" fmla="*/ 1935465 w 2876018"/>
                  <a:gd name="connsiteY61" fmla="*/ 2604923 h 2854708"/>
                  <a:gd name="connsiteX62" fmla="*/ 1879604 w 2876018"/>
                  <a:gd name="connsiteY62" fmla="*/ 2625368 h 2854708"/>
                  <a:gd name="connsiteX63" fmla="*/ 1862466 w 2876018"/>
                  <a:gd name="connsiteY63" fmla="*/ 2791345 h 2854708"/>
                  <a:gd name="connsiteX64" fmla="*/ 1765835 w 2876018"/>
                  <a:gd name="connsiteY64" fmla="*/ 2816007 h 2854708"/>
                  <a:gd name="connsiteX65" fmla="*/ 1669805 w 2876018"/>
                  <a:gd name="connsiteY65" fmla="*/ 2683322 h 2854708"/>
                  <a:gd name="connsiteX66" fmla="*/ 1568677 w 2876018"/>
                  <a:gd name="connsiteY66" fmla="*/ 2698756 h 2854708"/>
                  <a:gd name="connsiteX67" fmla="*/ 1551093 w 2876018"/>
                  <a:gd name="connsiteY67" fmla="*/ 2699644 h 2854708"/>
                  <a:gd name="connsiteX68" fmla="*/ 1492943 w 2876018"/>
                  <a:gd name="connsiteY68" fmla="*/ 2851955 h 2854708"/>
                  <a:gd name="connsiteX69" fmla="*/ 1438009 w 2876018"/>
                  <a:gd name="connsiteY69" fmla="*/ 2854708 h 2854708"/>
                  <a:gd name="connsiteX70" fmla="*/ 1392969 w 2876018"/>
                  <a:gd name="connsiteY70" fmla="*/ 2852451 h 2854708"/>
                  <a:gd name="connsiteX71" fmla="*/ 1334821 w 2876018"/>
                  <a:gd name="connsiteY71" fmla="*/ 2700144 h 2854708"/>
                  <a:gd name="connsiteX72" fmla="*/ 1307341 w 2876018"/>
                  <a:gd name="connsiteY72" fmla="*/ 2698756 h 2854708"/>
                  <a:gd name="connsiteX73" fmla="*/ 1214953 w 2876018"/>
                  <a:gd name="connsiteY73" fmla="*/ 2684656 h 2854708"/>
                  <a:gd name="connsiteX74" fmla="*/ 1118375 w 2876018"/>
                  <a:gd name="connsiteY74" fmla="*/ 2818097 h 2854708"/>
                  <a:gd name="connsiteX75" fmla="*/ 1023519 w 2876018"/>
                  <a:gd name="connsiteY75" fmla="*/ 2793888 h 2854708"/>
                  <a:gd name="connsiteX76" fmla="*/ 1006499 w 2876018"/>
                  <a:gd name="connsiteY76" fmla="*/ 2629059 h 2854708"/>
                  <a:gd name="connsiteX77" fmla="*/ 940554 w 2876018"/>
                  <a:gd name="connsiteY77" fmla="*/ 2604923 h 2854708"/>
                  <a:gd name="connsiteX78" fmla="*/ 894407 w 2876018"/>
                  <a:gd name="connsiteY78" fmla="*/ 2582692 h 2854708"/>
                  <a:gd name="connsiteX79" fmla="*/ 764608 w 2876018"/>
                  <a:gd name="connsiteY79" fmla="*/ 2688191 h 2854708"/>
                  <a:gd name="connsiteX80" fmla="*/ 752569 w 2876018"/>
                  <a:gd name="connsiteY80" fmla="*/ 2682434 h 2854708"/>
                  <a:gd name="connsiteX81" fmla="*/ 681313 w 2876018"/>
                  <a:gd name="connsiteY81" fmla="*/ 2639466 h 2854708"/>
                  <a:gd name="connsiteX82" fmla="*/ 707629 w 2876018"/>
                  <a:gd name="connsiteY82" fmla="*/ 2475248 h 2854708"/>
                  <a:gd name="connsiteX83" fmla="*/ 625083 w 2876018"/>
                  <a:gd name="connsiteY83" fmla="*/ 2413521 h 2854708"/>
                  <a:gd name="connsiteX84" fmla="*/ 611362 w 2876018"/>
                  <a:gd name="connsiteY84" fmla="*/ 2401051 h 2854708"/>
                  <a:gd name="connsiteX85" fmla="*/ 457858 w 2876018"/>
                  <a:gd name="connsiteY85" fmla="*/ 2469731 h 2854708"/>
                  <a:gd name="connsiteX86" fmla="*/ 421184 w 2876018"/>
                  <a:gd name="connsiteY86" fmla="*/ 2436646 h 2854708"/>
                  <a:gd name="connsiteX87" fmla="*/ 390040 w 2876018"/>
                  <a:gd name="connsiteY87" fmla="*/ 2402633 h 2854708"/>
                  <a:gd name="connsiteX88" fmla="*/ 459104 w 2876018"/>
                  <a:gd name="connsiteY88" fmla="*/ 2248271 h 2854708"/>
                  <a:gd name="connsiteX89" fmla="*/ 451842 w 2876018"/>
                  <a:gd name="connsiteY89" fmla="*/ 2240281 h 2854708"/>
                  <a:gd name="connsiteX90" fmla="*/ 385955 w 2876018"/>
                  <a:gd name="connsiteY90" fmla="*/ 2152171 h 2854708"/>
                  <a:gd name="connsiteX91" fmla="*/ 217310 w 2876018"/>
                  <a:gd name="connsiteY91" fmla="*/ 2179196 h 2854708"/>
                  <a:gd name="connsiteX92" fmla="*/ 173560 w 2876018"/>
                  <a:gd name="connsiteY92" fmla="*/ 2107716 h 2854708"/>
                  <a:gd name="connsiteX93" fmla="*/ 169156 w 2876018"/>
                  <a:gd name="connsiteY93" fmla="*/ 2098641 h 2854708"/>
                  <a:gd name="connsiteX94" fmla="*/ 279049 w 2876018"/>
                  <a:gd name="connsiteY94" fmla="*/ 1963437 h 2854708"/>
                  <a:gd name="connsiteX95" fmla="*/ 260441 w 2876018"/>
                  <a:gd name="connsiteY95" fmla="*/ 1924809 h 2854708"/>
                  <a:gd name="connsiteX96" fmla="*/ 234473 w 2876018"/>
                  <a:gd name="connsiteY96" fmla="*/ 1853859 h 2854708"/>
                  <a:gd name="connsiteX97" fmla="*/ 60530 w 2876018"/>
                  <a:gd name="connsiteY97" fmla="*/ 1835898 h 2854708"/>
                  <a:gd name="connsiteX98" fmla="*/ 37021 w 2876018"/>
                  <a:gd name="connsiteY98" fmla="*/ 1745147 h 2854708"/>
                  <a:gd name="connsiteX99" fmla="*/ 179435 w 2876018"/>
                  <a:gd name="connsiteY99" fmla="*/ 1642075 h 2854708"/>
                  <a:gd name="connsiteX100" fmla="*/ 166607 w 2876018"/>
                  <a:gd name="connsiteY100" fmla="*/ 1558022 h 2854708"/>
                  <a:gd name="connsiteX101" fmla="*/ 165049 w 2876018"/>
                  <a:gd name="connsiteY101" fmla="*/ 1527157 h 2854708"/>
                  <a:gd name="connsiteX102" fmla="*/ 1909 w 2876018"/>
                  <a:gd name="connsiteY102" fmla="*/ 1464873 h 2854708"/>
                  <a:gd name="connsiteX103" fmla="*/ 0 w 2876018"/>
                  <a:gd name="connsiteY103" fmla="*/ 1427354 h 2854708"/>
                  <a:gd name="connsiteX104" fmla="*/ 2970 w 2876018"/>
                  <a:gd name="connsiteY104" fmla="*/ 1368986 h 2854708"/>
                  <a:gd name="connsiteX105" fmla="*/ 166102 w 2876018"/>
                  <a:gd name="connsiteY105" fmla="*/ 1306705 h 2854708"/>
                  <a:gd name="connsiteX106" fmla="*/ 166607 w 2876018"/>
                  <a:gd name="connsiteY106" fmla="*/ 1296686 h 2854708"/>
                  <a:gd name="connsiteX107" fmla="*/ 182245 w 2876018"/>
                  <a:gd name="connsiteY107" fmla="*/ 1194222 h 2854708"/>
                  <a:gd name="connsiteX108" fmla="*/ 41481 w 2876018"/>
                  <a:gd name="connsiteY108" fmla="*/ 1092345 h 2854708"/>
                  <a:gd name="connsiteX109" fmla="*/ 64650 w 2876018"/>
                  <a:gd name="connsiteY109" fmla="*/ 1002903 h 2854708"/>
                  <a:gd name="connsiteX110" fmla="*/ 66553 w 2876018"/>
                  <a:gd name="connsiteY110" fmla="*/ 997744 h 2854708"/>
                  <a:gd name="connsiteX111" fmla="*/ 242249 w 2876018"/>
                  <a:gd name="connsiteY111" fmla="*/ 979602 h 2854708"/>
                  <a:gd name="connsiteX112" fmla="*/ 260441 w 2876018"/>
                  <a:gd name="connsiteY112" fmla="*/ 929899 h 2854708"/>
                  <a:gd name="connsiteX113" fmla="*/ 285232 w 2876018"/>
                  <a:gd name="connsiteY113" fmla="*/ 878435 h 2854708"/>
                  <a:gd name="connsiteX114" fmla="*/ 175638 w 2876018"/>
                  <a:gd name="connsiteY114" fmla="*/ 743598 h 2854708"/>
                  <a:gd name="connsiteX115" fmla="*/ 228705 w 2876018"/>
                  <a:gd name="connsiteY115" fmla="*/ 656894 h 2854708"/>
                  <a:gd name="connsiteX116" fmla="*/ 399607 w 2876018"/>
                  <a:gd name="connsiteY116" fmla="*/ 684281 h 2854708"/>
                  <a:gd name="connsiteX117" fmla="*/ 451842 w 2876018"/>
                  <a:gd name="connsiteY117" fmla="*/ 614427 h 2854708"/>
                  <a:gd name="connsiteX118" fmla="*/ 465234 w 2876018"/>
                  <a:gd name="connsiteY118" fmla="*/ 599693 h 2854708"/>
                  <a:gd name="connsiteX119" fmla="*/ 396185 w 2876018"/>
                  <a:gd name="connsiteY119" fmla="*/ 445364 h 2854708"/>
                  <a:gd name="connsiteX120" fmla="*/ 421184 w 2876018"/>
                  <a:gd name="connsiteY120" fmla="*/ 418062 h 2854708"/>
                  <a:gd name="connsiteX121" fmla="*/ 473007 w 2876018"/>
                  <a:gd name="connsiteY121" fmla="*/ 371311 h 2854708"/>
                  <a:gd name="connsiteX122" fmla="*/ 626618 w 2876018"/>
                  <a:gd name="connsiteY122" fmla="*/ 440039 h 2854708"/>
                  <a:gd name="connsiteX123" fmla="*/ 710554 w 2876018"/>
                  <a:gd name="connsiteY123" fmla="*/ 377273 h 2854708"/>
                  <a:gd name="connsiteX124" fmla="*/ 684300 w 2876018"/>
                  <a:gd name="connsiteY124" fmla="*/ 213441 h 2854708"/>
                  <a:gd name="connsiteX125" fmla="*/ 752569 w 2876018"/>
                  <a:gd name="connsiteY125" fmla="*/ 172274 h 2854708"/>
                  <a:gd name="connsiteX126" fmla="*/ 780445 w 2876018"/>
                  <a:gd name="connsiteY126" fmla="*/ 158945 h 2854708"/>
                  <a:gd name="connsiteX127" fmla="*/ 910200 w 2876018"/>
                  <a:gd name="connsiteY127" fmla="*/ 264408 h 2854708"/>
                  <a:gd name="connsiteX128" fmla="*/ 940554 w 2876018"/>
                  <a:gd name="connsiteY128" fmla="*/ 249786 h 2854708"/>
                  <a:gd name="connsiteX129" fmla="*/ 1004306 w 2876018"/>
                  <a:gd name="connsiteY129" fmla="*/ 226452 h 2854708"/>
                  <a:gd name="connsiteX130" fmla="*/ 1021351 w 2876018"/>
                  <a:gd name="connsiteY130" fmla="*/ 61373 h 2854708"/>
                  <a:gd name="connsiteX131" fmla="*/ 1130864 w 2876018"/>
                  <a:gd name="connsiteY131" fmla="*/ 33424 h 2854708"/>
                  <a:gd name="connsiteX132" fmla="*/ 1228277 w 2876018"/>
                  <a:gd name="connsiteY132" fmla="*/ 168019 h 2854708"/>
                  <a:gd name="connsiteX133" fmla="*/ 1307341 w 2876018"/>
                  <a:gd name="connsiteY133" fmla="*/ 155952 h 2854708"/>
                  <a:gd name="connsiteX134" fmla="*/ 1326862 w 2876018"/>
                  <a:gd name="connsiteY134" fmla="*/ 154967 h 2854708"/>
                  <a:gd name="connsiteX135" fmla="*/ 1385012 w 2876018"/>
                  <a:gd name="connsiteY135" fmla="*/ 2656 h 28547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Lst>
                <a:rect l="l" t="t" r="r" b="b"/>
                <a:pathLst>
                  <a:path w="2876018" h="2854708">
                    <a:moveTo>
                      <a:pt x="1438009" y="0"/>
                    </a:moveTo>
                    <a:lnTo>
                      <a:pt x="1500900" y="3152"/>
                    </a:lnTo>
                    <a:lnTo>
                      <a:pt x="1559051" y="155466"/>
                    </a:lnTo>
                    <a:lnTo>
                      <a:pt x="1568677" y="155952"/>
                    </a:lnTo>
                    <a:lnTo>
                      <a:pt x="1656481" y="169353"/>
                    </a:lnTo>
                    <a:lnTo>
                      <a:pt x="1753346" y="35514"/>
                    </a:lnTo>
                    <a:lnTo>
                      <a:pt x="1864634" y="63917"/>
                    </a:lnTo>
                    <a:lnTo>
                      <a:pt x="1881798" y="230144"/>
                    </a:lnTo>
                    <a:lnTo>
                      <a:pt x="1935465" y="249786"/>
                    </a:lnTo>
                    <a:lnTo>
                      <a:pt x="1971912" y="267343"/>
                    </a:lnTo>
                    <a:lnTo>
                      <a:pt x="2101683" y="161866"/>
                    </a:lnTo>
                    <a:lnTo>
                      <a:pt x="2123450" y="172274"/>
                    </a:lnTo>
                    <a:lnTo>
                      <a:pt x="2200567" y="218777"/>
                    </a:lnTo>
                    <a:lnTo>
                      <a:pt x="2174130" y="383753"/>
                    </a:lnTo>
                    <a:lnTo>
                      <a:pt x="2250936" y="441187"/>
                    </a:lnTo>
                    <a:lnTo>
                      <a:pt x="2252785" y="442867"/>
                    </a:lnTo>
                    <a:lnTo>
                      <a:pt x="2406229" y="374214"/>
                    </a:lnTo>
                    <a:lnTo>
                      <a:pt x="2454835" y="418062"/>
                    </a:lnTo>
                    <a:lnTo>
                      <a:pt x="2486353" y="452484"/>
                    </a:lnTo>
                    <a:lnTo>
                      <a:pt x="2417288" y="606848"/>
                    </a:lnTo>
                    <a:lnTo>
                      <a:pt x="2424176" y="614427"/>
                    </a:lnTo>
                    <a:lnTo>
                      <a:pt x="2477450" y="685670"/>
                    </a:lnTo>
                    <a:lnTo>
                      <a:pt x="2648180" y="658310"/>
                    </a:lnTo>
                    <a:lnTo>
                      <a:pt x="2702458" y="746992"/>
                    </a:lnTo>
                    <a:lnTo>
                      <a:pt x="2704278" y="750742"/>
                    </a:lnTo>
                    <a:lnTo>
                      <a:pt x="2594398" y="885932"/>
                    </a:lnTo>
                    <a:lnTo>
                      <a:pt x="2615578" y="929899"/>
                    </a:lnTo>
                    <a:lnTo>
                      <a:pt x="2633388" y="978561"/>
                    </a:lnTo>
                    <a:lnTo>
                      <a:pt x="2809082" y="996702"/>
                    </a:lnTo>
                    <a:lnTo>
                      <a:pt x="2811368" y="1002903"/>
                    </a:lnTo>
                    <a:lnTo>
                      <a:pt x="2836070" y="1098259"/>
                    </a:lnTo>
                    <a:lnTo>
                      <a:pt x="2694739" y="1200547"/>
                    </a:lnTo>
                    <a:lnTo>
                      <a:pt x="2709411" y="1296686"/>
                    </a:lnTo>
                    <a:lnTo>
                      <a:pt x="2709726" y="1302927"/>
                    </a:lnTo>
                    <a:lnTo>
                      <a:pt x="2872857" y="1365208"/>
                    </a:lnTo>
                    <a:lnTo>
                      <a:pt x="2876018" y="1427354"/>
                    </a:lnTo>
                    <a:lnTo>
                      <a:pt x="2873917" y="1468652"/>
                    </a:lnTo>
                    <a:lnTo>
                      <a:pt x="2710779" y="1530936"/>
                    </a:lnTo>
                    <a:lnTo>
                      <a:pt x="2709411" y="1558022"/>
                    </a:lnTo>
                    <a:lnTo>
                      <a:pt x="2697548" y="1635751"/>
                    </a:lnTo>
                    <a:lnTo>
                      <a:pt x="2840530" y="1739233"/>
                    </a:lnTo>
                    <a:lnTo>
                      <a:pt x="2815222" y="1836928"/>
                    </a:lnTo>
                    <a:lnTo>
                      <a:pt x="2641165" y="1854901"/>
                    </a:lnTo>
                    <a:lnTo>
                      <a:pt x="2615578" y="1924809"/>
                    </a:lnTo>
                    <a:lnTo>
                      <a:pt x="2600581" y="1955940"/>
                    </a:lnTo>
                    <a:lnTo>
                      <a:pt x="2710490" y="2091165"/>
                    </a:lnTo>
                    <a:lnTo>
                      <a:pt x="2702458" y="2107716"/>
                    </a:lnTo>
                    <a:lnTo>
                      <a:pt x="2659575" y="2177780"/>
                    </a:lnTo>
                    <a:lnTo>
                      <a:pt x="2491102" y="2150782"/>
                    </a:lnTo>
                    <a:lnTo>
                      <a:pt x="2424176" y="2240281"/>
                    </a:lnTo>
                    <a:lnTo>
                      <a:pt x="2423417" y="2241116"/>
                    </a:lnTo>
                    <a:lnTo>
                      <a:pt x="2492497" y="2395514"/>
                    </a:lnTo>
                    <a:lnTo>
                      <a:pt x="2454835" y="2436646"/>
                    </a:lnTo>
                    <a:lnTo>
                      <a:pt x="2421378" y="2466829"/>
                    </a:lnTo>
                    <a:lnTo>
                      <a:pt x="2267858" y="2398142"/>
                    </a:lnTo>
                    <a:lnTo>
                      <a:pt x="2250936" y="2413521"/>
                    </a:lnTo>
                    <a:lnTo>
                      <a:pt x="2177056" y="2468768"/>
                    </a:lnTo>
                    <a:lnTo>
                      <a:pt x="2203555" y="2634130"/>
                    </a:lnTo>
                    <a:lnTo>
                      <a:pt x="2123450" y="2682434"/>
                    </a:lnTo>
                    <a:lnTo>
                      <a:pt x="2117520" y="2685270"/>
                    </a:lnTo>
                    <a:lnTo>
                      <a:pt x="1987705" y="2579757"/>
                    </a:lnTo>
                    <a:lnTo>
                      <a:pt x="1935465" y="2604923"/>
                    </a:lnTo>
                    <a:lnTo>
                      <a:pt x="1879604" y="2625368"/>
                    </a:lnTo>
                    <a:lnTo>
                      <a:pt x="1862466" y="2791345"/>
                    </a:lnTo>
                    <a:lnTo>
                      <a:pt x="1765835" y="2816007"/>
                    </a:lnTo>
                    <a:lnTo>
                      <a:pt x="1669805" y="2683322"/>
                    </a:lnTo>
                    <a:lnTo>
                      <a:pt x="1568677" y="2698756"/>
                    </a:lnTo>
                    <a:lnTo>
                      <a:pt x="1551093" y="2699644"/>
                    </a:lnTo>
                    <a:lnTo>
                      <a:pt x="1492943" y="2851955"/>
                    </a:lnTo>
                    <a:lnTo>
                      <a:pt x="1438009" y="2854708"/>
                    </a:lnTo>
                    <a:lnTo>
                      <a:pt x="1392969" y="2852451"/>
                    </a:lnTo>
                    <a:lnTo>
                      <a:pt x="1334821" y="2700144"/>
                    </a:lnTo>
                    <a:lnTo>
                      <a:pt x="1307341" y="2698756"/>
                    </a:lnTo>
                    <a:lnTo>
                      <a:pt x="1214953" y="2684656"/>
                    </a:lnTo>
                    <a:lnTo>
                      <a:pt x="1118375" y="2818097"/>
                    </a:lnTo>
                    <a:lnTo>
                      <a:pt x="1023519" y="2793888"/>
                    </a:lnTo>
                    <a:lnTo>
                      <a:pt x="1006499" y="2629059"/>
                    </a:lnTo>
                    <a:lnTo>
                      <a:pt x="940554" y="2604923"/>
                    </a:lnTo>
                    <a:lnTo>
                      <a:pt x="894407" y="2582692"/>
                    </a:lnTo>
                    <a:lnTo>
                      <a:pt x="764608" y="2688191"/>
                    </a:lnTo>
                    <a:lnTo>
                      <a:pt x="752569" y="2682434"/>
                    </a:lnTo>
                    <a:lnTo>
                      <a:pt x="681313" y="2639466"/>
                    </a:lnTo>
                    <a:lnTo>
                      <a:pt x="707629" y="2475248"/>
                    </a:lnTo>
                    <a:lnTo>
                      <a:pt x="625083" y="2413521"/>
                    </a:lnTo>
                    <a:lnTo>
                      <a:pt x="611362" y="2401051"/>
                    </a:lnTo>
                    <a:lnTo>
                      <a:pt x="457858" y="2469731"/>
                    </a:lnTo>
                    <a:lnTo>
                      <a:pt x="421184" y="2436646"/>
                    </a:lnTo>
                    <a:lnTo>
                      <a:pt x="390040" y="2402633"/>
                    </a:lnTo>
                    <a:lnTo>
                      <a:pt x="459104" y="2248271"/>
                    </a:lnTo>
                    <a:lnTo>
                      <a:pt x="451842" y="2240281"/>
                    </a:lnTo>
                    <a:lnTo>
                      <a:pt x="385955" y="2152171"/>
                    </a:lnTo>
                    <a:lnTo>
                      <a:pt x="217310" y="2179196"/>
                    </a:lnTo>
                    <a:lnTo>
                      <a:pt x="173560" y="2107716"/>
                    </a:lnTo>
                    <a:lnTo>
                      <a:pt x="169156" y="2098641"/>
                    </a:lnTo>
                    <a:lnTo>
                      <a:pt x="279049" y="1963437"/>
                    </a:lnTo>
                    <a:lnTo>
                      <a:pt x="260441" y="1924809"/>
                    </a:lnTo>
                    <a:lnTo>
                      <a:pt x="234473" y="1853859"/>
                    </a:lnTo>
                    <a:lnTo>
                      <a:pt x="60530" y="1835898"/>
                    </a:lnTo>
                    <a:lnTo>
                      <a:pt x="37021" y="1745147"/>
                    </a:lnTo>
                    <a:lnTo>
                      <a:pt x="179435" y="1642075"/>
                    </a:lnTo>
                    <a:lnTo>
                      <a:pt x="166607" y="1558022"/>
                    </a:lnTo>
                    <a:lnTo>
                      <a:pt x="165049" y="1527157"/>
                    </a:lnTo>
                    <a:lnTo>
                      <a:pt x="1909" y="1464873"/>
                    </a:lnTo>
                    <a:lnTo>
                      <a:pt x="0" y="1427354"/>
                    </a:lnTo>
                    <a:lnTo>
                      <a:pt x="2970" y="1368986"/>
                    </a:lnTo>
                    <a:lnTo>
                      <a:pt x="166102" y="1306705"/>
                    </a:lnTo>
                    <a:lnTo>
                      <a:pt x="166607" y="1296686"/>
                    </a:lnTo>
                    <a:lnTo>
                      <a:pt x="182245" y="1194222"/>
                    </a:lnTo>
                    <a:lnTo>
                      <a:pt x="41481" y="1092345"/>
                    </a:lnTo>
                    <a:lnTo>
                      <a:pt x="64650" y="1002903"/>
                    </a:lnTo>
                    <a:lnTo>
                      <a:pt x="66553" y="997744"/>
                    </a:lnTo>
                    <a:lnTo>
                      <a:pt x="242249" y="979602"/>
                    </a:lnTo>
                    <a:lnTo>
                      <a:pt x="260441" y="929899"/>
                    </a:lnTo>
                    <a:lnTo>
                      <a:pt x="285232" y="878435"/>
                    </a:lnTo>
                    <a:lnTo>
                      <a:pt x="175638" y="743598"/>
                    </a:lnTo>
                    <a:lnTo>
                      <a:pt x="228705" y="656894"/>
                    </a:lnTo>
                    <a:lnTo>
                      <a:pt x="399607" y="684281"/>
                    </a:lnTo>
                    <a:lnTo>
                      <a:pt x="451842" y="614427"/>
                    </a:lnTo>
                    <a:lnTo>
                      <a:pt x="465234" y="599693"/>
                    </a:lnTo>
                    <a:lnTo>
                      <a:pt x="396185" y="445364"/>
                    </a:lnTo>
                    <a:lnTo>
                      <a:pt x="421184" y="418062"/>
                    </a:lnTo>
                    <a:lnTo>
                      <a:pt x="473007" y="371311"/>
                    </a:lnTo>
                    <a:lnTo>
                      <a:pt x="626618" y="440039"/>
                    </a:lnTo>
                    <a:lnTo>
                      <a:pt x="710554" y="377273"/>
                    </a:lnTo>
                    <a:lnTo>
                      <a:pt x="684300" y="213441"/>
                    </a:lnTo>
                    <a:lnTo>
                      <a:pt x="752569" y="172274"/>
                    </a:lnTo>
                    <a:lnTo>
                      <a:pt x="780445" y="158945"/>
                    </a:lnTo>
                    <a:lnTo>
                      <a:pt x="910200" y="264408"/>
                    </a:lnTo>
                    <a:lnTo>
                      <a:pt x="940554" y="249786"/>
                    </a:lnTo>
                    <a:lnTo>
                      <a:pt x="1004306" y="226452"/>
                    </a:lnTo>
                    <a:lnTo>
                      <a:pt x="1021351" y="61373"/>
                    </a:lnTo>
                    <a:lnTo>
                      <a:pt x="1130864" y="33424"/>
                    </a:lnTo>
                    <a:lnTo>
                      <a:pt x="1228277" y="168019"/>
                    </a:lnTo>
                    <a:lnTo>
                      <a:pt x="1307341" y="155952"/>
                    </a:lnTo>
                    <a:lnTo>
                      <a:pt x="1326862" y="154967"/>
                    </a:lnTo>
                    <a:lnTo>
                      <a:pt x="1385012" y="2656"/>
                    </a:lnTo>
                    <a:close/>
                  </a:path>
                </a:pathLst>
              </a:custGeom>
              <a:gradFill flip="none" rotWithShape="1">
                <a:gsLst>
                  <a:gs pos="19000">
                    <a:srgbClr val="3294B2"/>
                  </a:gs>
                  <a:gs pos="86000">
                    <a:srgbClr val="204962"/>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1" name="Sirkel: hul 50">
                <a:extLst>
                  <a:ext uri="{FF2B5EF4-FFF2-40B4-BE49-F238E27FC236}">
                    <a16:creationId xmlns:a16="http://schemas.microsoft.com/office/drawing/2014/main" id="{EFFC68BA-6727-4FB9-B939-86578255CA72}"/>
                  </a:ext>
                </a:extLst>
              </p:cNvPr>
              <p:cNvSpPr/>
              <p:nvPr/>
            </p:nvSpPr>
            <p:spPr>
              <a:xfrm>
                <a:off x="3757440" y="1820754"/>
                <a:ext cx="1493557" cy="1494778"/>
              </a:xfrm>
              <a:prstGeom prst="donut">
                <a:avLst>
                  <a:gd name="adj" fmla="val 4404"/>
                </a:avLst>
              </a:prstGeom>
              <a:gradFill flip="none" rotWithShape="1">
                <a:gsLst>
                  <a:gs pos="19000">
                    <a:srgbClr val="3294B2"/>
                  </a:gs>
                  <a:gs pos="86000">
                    <a:srgbClr val="204962"/>
                  </a:gs>
                </a:gsLst>
                <a:lin ang="17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52" name="Ellipse 51">
                <a:extLst>
                  <a:ext uri="{FF2B5EF4-FFF2-40B4-BE49-F238E27FC236}">
                    <a16:creationId xmlns:a16="http://schemas.microsoft.com/office/drawing/2014/main" id="{BF5F02D7-00C7-446A-BBEC-BAAD7CDF7649}"/>
                  </a:ext>
                </a:extLst>
              </p:cNvPr>
              <p:cNvSpPr/>
              <p:nvPr/>
            </p:nvSpPr>
            <p:spPr>
              <a:xfrm>
                <a:off x="3835619" y="1881304"/>
                <a:ext cx="1350036" cy="1355114"/>
              </a:xfrm>
              <a:prstGeom prst="ellipse">
                <a:avLst/>
              </a:prstGeom>
              <a:solidFill>
                <a:schemeClr val="bg1"/>
              </a:solidFill>
              <a:ln>
                <a:noFill/>
              </a:ln>
              <a:effectLst>
                <a:innerShdw blurRad="533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3" name="Sirkel: hul 52">
                <a:extLst>
                  <a:ext uri="{FF2B5EF4-FFF2-40B4-BE49-F238E27FC236}">
                    <a16:creationId xmlns:a16="http://schemas.microsoft.com/office/drawing/2014/main" id="{F42F9C7D-B287-422E-BB39-B8629BB5FB1D}"/>
                  </a:ext>
                </a:extLst>
              </p:cNvPr>
              <p:cNvSpPr/>
              <p:nvPr/>
            </p:nvSpPr>
            <p:spPr>
              <a:xfrm>
                <a:off x="3799687" y="1884909"/>
                <a:ext cx="1410140" cy="1364411"/>
              </a:xfrm>
              <a:prstGeom prst="donut">
                <a:avLst>
                  <a:gd name="adj" fmla="val 3318"/>
                </a:avLst>
              </a:prstGeom>
              <a:gradFill>
                <a:gsLst>
                  <a:gs pos="19000">
                    <a:srgbClr val="3294B2"/>
                  </a:gs>
                  <a:gs pos="86000">
                    <a:srgbClr val="204962"/>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solidFill>
                    <a:schemeClr val="tx1"/>
                  </a:solidFill>
                </a:endParaRPr>
              </a:p>
            </p:txBody>
          </p:sp>
          <p:sp>
            <p:nvSpPr>
              <p:cNvPr id="111" name="TekstSylinder 110">
                <a:extLst>
                  <a:ext uri="{FF2B5EF4-FFF2-40B4-BE49-F238E27FC236}">
                    <a16:creationId xmlns:a16="http://schemas.microsoft.com/office/drawing/2014/main" id="{FCAF630D-9689-41EB-88B5-4F70B4AB1001}"/>
                  </a:ext>
                </a:extLst>
              </p:cNvPr>
              <p:cNvSpPr txBox="1"/>
              <p:nvPr/>
            </p:nvSpPr>
            <p:spPr>
              <a:xfrm>
                <a:off x="4030351" y="2167839"/>
                <a:ext cx="990043" cy="946143"/>
              </a:xfrm>
              <a:prstGeom prst="rect">
                <a:avLst/>
              </a:prstGeom>
              <a:noFill/>
            </p:spPr>
            <p:txBody>
              <a:bodyPr wrap="square" rtlCol="0">
                <a:spAutoFit/>
              </a:bodyPr>
              <a:lstStyle/>
              <a:p>
                <a:pPr algn="ctr"/>
                <a:r>
                  <a:rPr lang="nb-NO" sz="2400" dirty="0">
                    <a:latin typeface="Bahnschrift SemiBold SemiConden" panose="020B0502040204020203" pitchFamily="34" charset="0"/>
                  </a:rPr>
                  <a:t>Research Action</a:t>
                </a:r>
              </a:p>
              <a:p>
                <a:pPr algn="ctr"/>
                <a:r>
                  <a:rPr lang="nb-NO" sz="2400" dirty="0">
                    <a:latin typeface="Bahnschrift SemiBold SemiConden" panose="020B0502040204020203" pitchFamily="34" charset="0"/>
                  </a:rPr>
                  <a:t>Plan</a:t>
                </a:r>
              </a:p>
            </p:txBody>
          </p:sp>
        </p:grpSp>
        <p:sp>
          <p:nvSpPr>
            <p:cNvPr id="35" name="TekstSylinder 34">
              <a:extLst>
                <a:ext uri="{FF2B5EF4-FFF2-40B4-BE49-F238E27FC236}">
                  <a16:creationId xmlns:a16="http://schemas.microsoft.com/office/drawing/2014/main" id="{D88786FD-F3D3-4DB9-ABEB-24E330CECD16}"/>
                </a:ext>
              </a:extLst>
            </p:cNvPr>
            <p:cNvSpPr txBox="1"/>
            <p:nvPr/>
          </p:nvSpPr>
          <p:spPr>
            <a:xfrm>
              <a:off x="2545023" y="3280805"/>
              <a:ext cx="1902768" cy="523220"/>
            </a:xfrm>
            <a:prstGeom prst="rect">
              <a:avLst/>
            </a:prstGeom>
            <a:noFill/>
          </p:spPr>
          <p:txBody>
            <a:bodyPr wrap="square" rtlCol="0">
              <a:spAutoFit/>
            </a:bodyPr>
            <a:lstStyle/>
            <a:p>
              <a:pPr algn="ctr"/>
              <a:r>
                <a:rPr lang="nb-NO" sz="2800" dirty="0">
                  <a:latin typeface="Bahnschrift SemiBold SemiConden" panose="020B0502040204020203" pitchFamily="34" charset="0"/>
                </a:rPr>
                <a:t>Scenarios</a:t>
              </a:r>
            </a:p>
          </p:txBody>
        </p:sp>
      </p:grpSp>
      <p:sp>
        <p:nvSpPr>
          <p:cNvPr id="24" name="Plassholder for bunntekst 2">
            <a:extLst>
              <a:ext uri="{FF2B5EF4-FFF2-40B4-BE49-F238E27FC236}">
                <a16:creationId xmlns:a16="http://schemas.microsoft.com/office/drawing/2014/main" id="{446D7A64-3B9C-4ED8-A9B9-1A0269858B99}"/>
              </a:ext>
            </a:extLst>
          </p:cNvPr>
          <p:cNvSpPr txBox="1">
            <a:spLocks/>
          </p:cNvSpPr>
          <p:nvPr/>
        </p:nvSpPr>
        <p:spPr>
          <a:xfrm>
            <a:off x="-48138" y="6643821"/>
            <a:ext cx="8617784" cy="178289"/>
          </a:xfrm>
          <a:prstGeom prst="rect">
            <a:avLst/>
          </a:prstGeom>
        </p:spPr>
        <p:txBody>
          <a:bodyPr/>
          <a:lstStyle>
            <a:defPPr>
              <a:defRPr lang="nb-NO"/>
            </a:defPPr>
            <a:lvl1pPr algn="l" rtl="0" fontAlgn="base">
              <a:spcBef>
                <a:spcPct val="0"/>
              </a:spcBef>
              <a:spcAft>
                <a:spcPct val="0"/>
              </a:spcAft>
              <a:defRPr sz="1607" kern="1200">
                <a:solidFill>
                  <a:schemeClr val="tx1"/>
                </a:solidFill>
                <a:latin typeface="Arial" charset="0"/>
                <a:ea typeface="Arial" charset="0"/>
                <a:cs typeface="Arial" charset="0"/>
              </a:defRPr>
            </a:lvl1pPr>
            <a:lvl2pPr marL="367314" algn="l" rtl="0" fontAlgn="base">
              <a:spcBef>
                <a:spcPct val="0"/>
              </a:spcBef>
              <a:spcAft>
                <a:spcPct val="0"/>
              </a:spcAft>
              <a:defRPr sz="1607" kern="1200">
                <a:solidFill>
                  <a:schemeClr val="tx1"/>
                </a:solidFill>
                <a:latin typeface="Arial" charset="0"/>
                <a:ea typeface="Arial" charset="0"/>
                <a:cs typeface="Arial" charset="0"/>
              </a:defRPr>
            </a:lvl2pPr>
            <a:lvl3pPr marL="734629" algn="l" rtl="0" fontAlgn="base">
              <a:spcBef>
                <a:spcPct val="0"/>
              </a:spcBef>
              <a:spcAft>
                <a:spcPct val="0"/>
              </a:spcAft>
              <a:defRPr sz="1607" kern="1200">
                <a:solidFill>
                  <a:schemeClr val="tx1"/>
                </a:solidFill>
                <a:latin typeface="Arial" charset="0"/>
                <a:ea typeface="Arial" charset="0"/>
                <a:cs typeface="Arial" charset="0"/>
              </a:defRPr>
            </a:lvl3pPr>
            <a:lvl4pPr marL="1101943" algn="l" rtl="0" fontAlgn="base">
              <a:spcBef>
                <a:spcPct val="0"/>
              </a:spcBef>
              <a:spcAft>
                <a:spcPct val="0"/>
              </a:spcAft>
              <a:defRPr sz="1607" kern="1200">
                <a:solidFill>
                  <a:schemeClr val="tx1"/>
                </a:solidFill>
                <a:latin typeface="Arial" charset="0"/>
                <a:ea typeface="Arial" charset="0"/>
                <a:cs typeface="Arial" charset="0"/>
              </a:defRPr>
            </a:lvl4pPr>
            <a:lvl5pPr marL="1469258" algn="l" rtl="0" fontAlgn="base">
              <a:spcBef>
                <a:spcPct val="0"/>
              </a:spcBef>
              <a:spcAft>
                <a:spcPct val="0"/>
              </a:spcAft>
              <a:defRPr sz="1607" kern="1200">
                <a:solidFill>
                  <a:schemeClr val="tx1"/>
                </a:solidFill>
                <a:latin typeface="Arial" charset="0"/>
                <a:ea typeface="Arial" charset="0"/>
                <a:cs typeface="Arial" charset="0"/>
              </a:defRPr>
            </a:lvl5pPr>
            <a:lvl6pPr marL="1836572" algn="l" defTabSz="734629" rtl="0" eaLnBrk="1" latinLnBrk="0" hangingPunct="1">
              <a:defRPr sz="1607" kern="1200">
                <a:solidFill>
                  <a:schemeClr val="tx1"/>
                </a:solidFill>
                <a:latin typeface="Arial" charset="0"/>
                <a:ea typeface="Arial" charset="0"/>
                <a:cs typeface="Arial" charset="0"/>
              </a:defRPr>
            </a:lvl6pPr>
            <a:lvl7pPr marL="2203887" algn="l" defTabSz="734629" rtl="0" eaLnBrk="1" latinLnBrk="0" hangingPunct="1">
              <a:defRPr sz="1607" kern="1200">
                <a:solidFill>
                  <a:schemeClr val="tx1"/>
                </a:solidFill>
                <a:latin typeface="Arial" charset="0"/>
                <a:ea typeface="Arial" charset="0"/>
                <a:cs typeface="Arial" charset="0"/>
              </a:defRPr>
            </a:lvl7pPr>
            <a:lvl8pPr marL="2571201" algn="l" defTabSz="734629" rtl="0" eaLnBrk="1" latinLnBrk="0" hangingPunct="1">
              <a:defRPr sz="1607" kern="1200">
                <a:solidFill>
                  <a:schemeClr val="tx1"/>
                </a:solidFill>
                <a:latin typeface="Arial" charset="0"/>
                <a:ea typeface="Arial" charset="0"/>
                <a:cs typeface="Arial" charset="0"/>
              </a:defRPr>
            </a:lvl8pPr>
            <a:lvl9pPr marL="2938516" algn="l" defTabSz="734629" rtl="0" eaLnBrk="1" latinLnBrk="0" hangingPunct="1">
              <a:defRPr sz="1607" kern="1200">
                <a:solidFill>
                  <a:schemeClr val="tx1"/>
                </a:solidFill>
                <a:latin typeface="Arial" charset="0"/>
                <a:ea typeface="Arial" charset="0"/>
                <a:cs typeface="Arial" charset="0"/>
              </a:defRPr>
            </a:lvl9pPr>
          </a:lstStyle>
          <a:p>
            <a:r>
              <a:rPr lang="en-GB" sz="1100" dirty="0" err="1"/>
              <a:t>Bente</a:t>
            </a:r>
            <a:r>
              <a:rPr lang="en-GB" sz="1100" dirty="0"/>
              <a:t> </a:t>
            </a:r>
            <a:r>
              <a:rPr lang="en-GB" sz="1100" dirty="0" err="1"/>
              <a:t>Skattør</a:t>
            </a:r>
            <a:r>
              <a:rPr lang="en-GB" sz="1100" dirty="0"/>
              <a:t>, NTNU CCIS</a:t>
            </a:r>
          </a:p>
        </p:txBody>
      </p:sp>
      <p:sp>
        <p:nvSpPr>
          <p:cNvPr id="25" name="Footer Placeholder 4">
            <a:extLst>
              <a:ext uri="{FF2B5EF4-FFF2-40B4-BE49-F238E27FC236}">
                <a16:creationId xmlns:a16="http://schemas.microsoft.com/office/drawing/2014/main" id="{54D38AD3-7BE2-4204-B45A-33C046A100B5}"/>
              </a:ext>
            </a:extLst>
          </p:cNvPr>
          <p:cNvSpPr txBox="1">
            <a:spLocks/>
          </p:cNvSpPr>
          <p:nvPr/>
        </p:nvSpPr>
        <p:spPr>
          <a:xfrm>
            <a:off x="3387077" y="6427063"/>
            <a:ext cx="8361625" cy="218970"/>
          </a:xfrm>
          <a:prstGeom prst="rect">
            <a:avLst/>
          </a:prstGeom>
          <a:noFill/>
        </p:spPr>
        <p:txBody>
          <a:bodyPr vert="horz" lIns="91440" tIns="45720" rIns="91440" bIns="45720" rtlCol="0" anchor="ctr"/>
          <a:lstStyle>
            <a:defPPr>
              <a:defRPr lang="en-US"/>
            </a:defPPr>
            <a:lvl1pPr marL="0" algn="l" defTabSz="457200" rtl="0" eaLnBrk="1" latinLnBrk="0" hangingPunct="1">
              <a:defRPr sz="1100" kern="1200">
                <a:solidFill>
                  <a:schemeClr val="tx1">
                    <a:lumMod val="50000"/>
                    <a:lumOff val="5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a:t>This publication was realised with the EEA Financial Mechanism 2014-2021 financial support. Its content (text, photos, videos) does not reflect the official opinion of the Programme Operator, the National Contact Point and the Financial Mechanism Office. Responsibility for the information and views expressed therein lies entirely with the author(s).</a:t>
            </a:r>
            <a:endParaRPr lang="en-US" dirty="0"/>
          </a:p>
        </p:txBody>
      </p:sp>
      <p:pic>
        <p:nvPicPr>
          <p:cNvPr id="26" name="Picture 25">
            <a:extLst>
              <a:ext uri="{FF2B5EF4-FFF2-40B4-BE49-F238E27FC236}">
                <a16:creationId xmlns:a16="http://schemas.microsoft.com/office/drawing/2014/main" id="{2F1604EB-0083-4FCA-8FF8-C30DF24181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95045" y="126914"/>
            <a:ext cx="933513" cy="655019"/>
          </a:xfrm>
          <a:prstGeom prst="rect">
            <a:avLst/>
          </a:prstGeom>
        </p:spPr>
      </p:pic>
    </p:spTree>
    <p:extLst>
      <p:ext uri="{BB962C8B-B14F-4D97-AF65-F5344CB8AC3E}">
        <p14:creationId xmlns:p14="http://schemas.microsoft.com/office/powerpoint/2010/main" val="756411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Office-tema">
  <a:themeElements>
    <a:clrScheme name="Grøn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1522</TotalTime>
  <Words>1005</Words>
  <Application>Microsoft Office PowerPoint</Application>
  <PresentationFormat>Widescreen</PresentationFormat>
  <Paragraphs>166</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Arial Nova</vt:lpstr>
      <vt:lpstr>Bahnschrift SemiBold SemiConden</vt:lpstr>
      <vt:lpstr>Calibri</vt:lpstr>
      <vt:lpstr>Calibri Light</vt:lpstr>
      <vt:lpstr>Times New Roman</vt:lpstr>
      <vt:lpstr>Wingdings</vt:lpstr>
      <vt:lpstr>Office-tema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Politiet</dc:creator>
  <cp:lastModifiedBy>Administrator</cp:lastModifiedBy>
  <cp:revision>111</cp:revision>
  <dcterms:created xsi:type="dcterms:W3CDTF">2019-11-19T17:52:45Z</dcterms:created>
  <dcterms:modified xsi:type="dcterms:W3CDTF">2022-08-05T10:11:06Z</dcterms:modified>
</cp:coreProperties>
</file>