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 id="2147483653" r:id="rId3"/>
  </p:sldMasterIdLst>
  <p:notesMasterIdLst>
    <p:notesMasterId r:id="rId17"/>
  </p:notesMasterIdLst>
  <p:handoutMasterIdLst>
    <p:handoutMasterId r:id="rId18"/>
  </p:handoutMasterIdLst>
  <p:sldIdLst>
    <p:sldId id="256" r:id="rId4"/>
    <p:sldId id="261" r:id="rId5"/>
    <p:sldId id="264" r:id="rId6"/>
    <p:sldId id="306" r:id="rId7"/>
    <p:sldId id="265" r:id="rId8"/>
    <p:sldId id="273" r:id="rId9"/>
    <p:sldId id="307" r:id="rId10"/>
    <p:sldId id="309" r:id="rId11"/>
    <p:sldId id="308" r:id="rId12"/>
    <p:sldId id="310" r:id="rId13"/>
    <p:sldId id="301" r:id="rId14"/>
    <p:sldId id="270" r:id="rId15"/>
    <p:sldId id="311" r:id="rId16"/>
  </p:sldIdLst>
  <p:sldSz cx="9144000" cy="5143500" type="screen16x9"/>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CC"/>
    <a:srgbClr val="969696"/>
    <a:srgbClr val="9999FF"/>
    <a:srgbClr val="F4FEFE"/>
    <a:srgbClr val="0DD2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48263" autoAdjust="0"/>
  </p:normalViewPr>
  <p:slideViewPr>
    <p:cSldViewPr>
      <p:cViewPr varScale="1">
        <p:scale>
          <a:sx n="86" d="100"/>
          <a:sy n="86" d="100"/>
        </p:scale>
        <p:origin x="738" y="36"/>
      </p:cViewPr>
      <p:guideLst>
        <p:guide orient="horz" pos="1801"/>
        <p:guide pos="2880"/>
      </p:guideLst>
    </p:cSldViewPr>
  </p:slideViewPr>
  <p:notesTextViewPr>
    <p:cViewPr>
      <p:scale>
        <a:sx n="125" d="100"/>
        <a:sy n="125" d="100"/>
      </p:scale>
      <p:origin x="0" y="0"/>
    </p:cViewPr>
  </p:notesTextViewPr>
  <p:notesViewPr>
    <p:cSldViewPr showGuides="1">
      <p:cViewPr varScale="1">
        <p:scale>
          <a:sx n="83" d="100"/>
          <a:sy n="83" d="100"/>
        </p:scale>
        <p:origin x="474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a:extLst>
              <a:ext uri="{FF2B5EF4-FFF2-40B4-BE49-F238E27FC236}">
                <a16:creationId xmlns:a16="http://schemas.microsoft.com/office/drawing/2014/main" id="{8FEF09C3-5432-4DA0-9890-3050357C5EB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a:extLst>
              <a:ext uri="{FF2B5EF4-FFF2-40B4-BE49-F238E27FC236}">
                <a16:creationId xmlns:a16="http://schemas.microsoft.com/office/drawing/2014/main" id="{9227E202-B8C5-4411-9AB9-001230F3662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CC0FA2-A713-4856-8F75-7FAFAF357361}" type="datetimeFigureOut">
              <a:rPr lang="ko-KR" altLang="en-US" smtClean="0"/>
              <a:pPr/>
              <a:t>2022-08-05</a:t>
            </a:fld>
            <a:endParaRPr lang="ko-KR" altLang="en-US"/>
          </a:p>
        </p:txBody>
      </p:sp>
      <p:sp>
        <p:nvSpPr>
          <p:cNvPr id="4" name="바닥글 개체 틀 3">
            <a:extLst>
              <a:ext uri="{FF2B5EF4-FFF2-40B4-BE49-F238E27FC236}">
                <a16:creationId xmlns:a16="http://schemas.microsoft.com/office/drawing/2014/main" id="{A05FDCCD-9920-4087-A8EF-840D6BF967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a:extLst>
              <a:ext uri="{FF2B5EF4-FFF2-40B4-BE49-F238E27FC236}">
                <a16:creationId xmlns:a16="http://schemas.microsoft.com/office/drawing/2014/main" id="{1B30773E-42C5-4B13-84D2-DE05FB0C34D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A52E6A-8C14-4F5B-B0CB-3A4FCBC8D1E8}" type="slidenum">
              <a:rPr lang="ko-KR" altLang="en-US" smtClean="0"/>
              <a:pPr/>
              <a:t>‹#›</a:t>
            </a:fld>
            <a:endParaRPr lang="ko-KR" altLang="en-US"/>
          </a:p>
        </p:txBody>
      </p:sp>
    </p:spTree>
    <p:extLst>
      <p:ext uri="{BB962C8B-B14F-4D97-AF65-F5344CB8AC3E}">
        <p14:creationId xmlns:p14="http://schemas.microsoft.com/office/powerpoint/2010/main" val="1617795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8866FF-EA9A-44BA-8DB2-FB8E70490571}" type="datetimeFigureOut">
              <a:rPr lang="ko-KR" altLang="en-US" smtClean="0"/>
              <a:pPr/>
              <a:t>2022-08-05</a:t>
            </a:fld>
            <a:endParaRPr lang="ko-KR"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endParaRPr lang="ko-KR"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789A33-A361-4541-B6A7-456994CC0C02}" type="slidenum">
              <a:rPr lang="ko-KR" altLang="en-US" smtClean="0"/>
              <a:pPr/>
              <a:t>‹#›</a:t>
            </a:fld>
            <a:endParaRPr lang="ko-KR" altLang="en-US"/>
          </a:p>
        </p:txBody>
      </p:sp>
    </p:spTree>
    <p:extLst>
      <p:ext uri="{BB962C8B-B14F-4D97-AF65-F5344CB8AC3E}">
        <p14:creationId xmlns:p14="http://schemas.microsoft.com/office/powerpoint/2010/main" val="382456447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22789A33-A361-4541-B6A7-456994CC0C02}" type="slidenum">
              <a:rPr lang="ko-KR" altLang="en-US" smtClean="0"/>
              <a:pPr/>
              <a:t>4</a:t>
            </a:fld>
            <a:endParaRPr lang="ko-KR" altLang="en-US"/>
          </a:p>
        </p:txBody>
      </p:sp>
    </p:spTree>
    <p:extLst>
      <p:ext uri="{BB962C8B-B14F-4D97-AF65-F5344CB8AC3E}">
        <p14:creationId xmlns:p14="http://schemas.microsoft.com/office/powerpoint/2010/main" val="2828818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2789A33-A361-4541-B6A7-456994CC0C02}" type="slidenum">
              <a:rPr lang="ko-KR" altLang="en-US" smtClean="0"/>
              <a:pPr/>
              <a:t>5</a:t>
            </a:fld>
            <a:endParaRPr lang="ko-KR"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2649293" y="1563638"/>
            <a:ext cx="3845416" cy="1080121"/>
          </a:xfrm>
          <a:prstGeom prst="rect">
            <a:avLst/>
          </a:prstGeom>
        </p:spPr>
        <p:txBody>
          <a:bodyPr anchor="ctr"/>
          <a:lstStyle>
            <a:lvl1pPr marL="0" indent="0" algn="ctr">
              <a:lnSpc>
                <a:spcPct val="100000"/>
              </a:lnSpc>
              <a:buNone/>
              <a:defRPr sz="3600" b="1" baseline="0">
                <a:solidFill>
                  <a:schemeClr val="tx1">
                    <a:lumMod val="75000"/>
                    <a:lumOff val="25000"/>
                  </a:schemeClr>
                </a:solidFill>
                <a:latin typeface="+mj-lt"/>
                <a:cs typeface="Arial" pitchFamily="34" charset="0"/>
              </a:defRPr>
            </a:lvl1pPr>
          </a:lstStyle>
          <a:p>
            <a:pPr lvl="0"/>
            <a:r>
              <a:rPr lang="en-US" altLang="ko-KR" dirty="0">
                <a:ea typeface="맑은 고딕" pitchFamily="50" charset="-127"/>
              </a:rPr>
              <a:t>FREE PPT TEMPLATES</a:t>
            </a:r>
            <a:endParaRPr lang="en-US" altLang="ko-KR" dirty="0"/>
          </a:p>
        </p:txBody>
      </p:sp>
      <p:sp>
        <p:nvSpPr>
          <p:cNvPr id="11" name="Text Placeholder 9"/>
          <p:cNvSpPr>
            <a:spLocks noGrp="1"/>
          </p:cNvSpPr>
          <p:nvPr>
            <p:ph type="body" sz="quarter" idx="11" hasCustomPrompt="1"/>
          </p:nvPr>
        </p:nvSpPr>
        <p:spPr>
          <a:xfrm>
            <a:off x="2649145" y="2634232"/>
            <a:ext cx="3845416" cy="799934"/>
          </a:xfrm>
          <a:prstGeom prst="rect">
            <a:avLst/>
          </a:prstGeom>
        </p:spPr>
        <p:txBody>
          <a:bodyPr anchor="ctr"/>
          <a:lstStyle>
            <a:lvl1pPr marL="0" indent="0" algn="ctr">
              <a:lnSpc>
                <a:spcPct val="100000"/>
              </a:lnSpc>
              <a:buNone/>
              <a:defRPr sz="1400" b="1" baseline="0">
                <a:solidFill>
                  <a:schemeClr val="tx1">
                    <a:lumMod val="75000"/>
                    <a:lumOff val="25000"/>
                  </a:schemeClr>
                </a:solidFill>
                <a:latin typeface="+mn-lt"/>
                <a:cs typeface="Arial" pitchFamily="34" charset="0"/>
              </a:defRPr>
            </a:lvl1pPr>
          </a:lstStyle>
          <a:p>
            <a:pPr lvl="0"/>
            <a:r>
              <a:rPr lang="en-US" altLang="ko-KR" dirty="0"/>
              <a:t>INSTERT THE TITLE</a:t>
            </a:r>
          </a:p>
          <a:p>
            <a:pPr lvl="0"/>
            <a:r>
              <a:rPr lang="en-US" altLang="ko-KR" dirty="0"/>
              <a:t>OF YOUR </a:t>
            </a:r>
          </a:p>
          <a:p>
            <a:pPr lvl="0"/>
            <a:r>
              <a:rPr lang="en-US" altLang="ko-KR" dirty="0"/>
              <a:t>PRESENTATION HERE</a:t>
            </a:r>
            <a:endParaRPr lang="ko-KR" altLang="en-US" dirty="0"/>
          </a:p>
        </p:txBody>
      </p:sp>
      <p:grpSp>
        <p:nvGrpSpPr>
          <p:cNvPr id="4" name="Group 3"/>
          <p:cNvGrpSpPr/>
          <p:nvPr userDrawn="1"/>
        </p:nvGrpSpPr>
        <p:grpSpPr>
          <a:xfrm>
            <a:off x="1944300" y="0"/>
            <a:ext cx="5255402" cy="5143500"/>
            <a:chOff x="1619672" y="548680"/>
            <a:chExt cx="5904656" cy="5778928"/>
          </a:xfrm>
        </p:grpSpPr>
        <p:sp>
          <p:nvSpPr>
            <p:cNvPr id="5" name="Oval 4"/>
            <p:cNvSpPr/>
            <p:nvPr userDrawn="1"/>
          </p:nvSpPr>
          <p:spPr>
            <a:xfrm>
              <a:off x="2411760" y="1268760"/>
              <a:ext cx="4320480" cy="4320480"/>
            </a:xfrm>
            <a:prstGeom prst="ellipse">
              <a:avLst/>
            </a:prstGeom>
            <a:noFill/>
            <a:ln w="19050">
              <a:solidFill>
                <a:schemeClr val="bg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p>
          </p:txBody>
        </p:sp>
        <p:sp>
          <p:nvSpPr>
            <p:cNvPr id="6" name="Oval 5"/>
            <p:cNvSpPr/>
            <p:nvPr userDrawn="1"/>
          </p:nvSpPr>
          <p:spPr>
            <a:xfrm>
              <a:off x="2483768" y="1340768"/>
              <a:ext cx="4176464" cy="4176464"/>
            </a:xfrm>
            <a:prstGeom prst="ellipse">
              <a:avLst/>
            </a:prstGeom>
            <a:noFill/>
            <a:ln w="19050">
              <a:solidFill>
                <a:schemeClr val="bg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p>
          </p:txBody>
        </p:sp>
        <p:cxnSp>
          <p:nvCxnSpPr>
            <p:cNvPr id="7" name="Straight Connector 6"/>
            <p:cNvCxnSpPr/>
            <p:nvPr userDrawn="1"/>
          </p:nvCxnSpPr>
          <p:spPr>
            <a:xfrm>
              <a:off x="4572000" y="548680"/>
              <a:ext cx="0" cy="72008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572000" y="5607528"/>
              <a:ext cx="0" cy="72008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732240" y="3429000"/>
              <a:ext cx="792088" cy="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1619672" y="3429000"/>
              <a:ext cx="792088" cy="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V="1">
              <a:off x="6156176" y="2378312"/>
              <a:ext cx="792088" cy="330608"/>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flipV="1">
              <a:off x="5431496" y="1124744"/>
              <a:ext cx="432048" cy="792088"/>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3094136" y="1131624"/>
              <a:ext cx="613768" cy="785208"/>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2195736" y="2090992"/>
              <a:ext cx="898400" cy="49224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3180984" y="4941168"/>
              <a:ext cx="526920" cy="576064"/>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2456304" y="4329100"/>
              <a:ext cx="637832" cy="396044"/>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5979584" y="4142812"/>
              <a:ext cx="968680" cy="510324"/>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5431496" y="4875464"/>
              <a:ext cx="490068" cy="732064"/>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62736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and Contents Layout">
    <p:spTree>
      <p:nvGrpSpPr>
        <p:cNvPr id="1" name=""/>
        <p:cNvGrpSpPr/>
        <p:nvPr/>
      </p:nvGrpSpPr>
      <p:grpSpPr>
        <a:xfrm>
          <a:off x="0" y="0"/>
          <a:ext cx="0" cy="0"/>
          <a:chOff x="0" y="0"/>
          <a:chExt cx="0" cy="0"/>
        </a:xfrm>
      </p:grpSpPr>
      <p:sp>
        <p:nvSpPr>
          <p:cNvPr id="4" name="Picture Placeholder 2"/>
          <p:cNvSpPr>
            <a:spLocks noGrp="1"/>
          </p:cNvSpPr>
          <p:nvPr>
            <p:ph type="pic" idx="1" hasCustomPrompt="1"/>
          </p:nvPr>
        </p:nvSpPr>
        <p:spPr>
          <a:xfrm>
            <a:off x="533116" y="843558"/>
            <a:ext cx="8077768" cy="2160240"/>
          </a:xfrm>
          <a:prstGeom prst="rect">
            <a:avLst/>
          </a:prstGeom>
          <a:solidFill>
            <a:schemeClr val="bg1">
              <a:lumMod val="95000"/>
            </a:schemeClr>
          </a:solidFill>
          <a:ln w="38100">
            <a:noFill/>
          </a:ln>
        </p:spPr>
        <p:txBody>
          <a:bodyPr anchor="ctr"/>
          <a:lstStyle>
            <a:lvl1pPr marL="0" indent="0" algn="ctr">
              <a:buNone/>
              <a:defRPr sz="14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5" name="Picture Placeholder 2"/>
          <p:cNvSpPr>
            <a:spLocks noGrp="1"/>
          </p:cNvSpPr>
          <p:nvPr>
            <p:ph type="pic" idx="13" hasCustomPrompt="1"/>
          </p:nvPr>
        </p:nvSpPr>
        <p:spPr>
          <a:xfrm>
            <a:off x="4031416" y="2475359"/>
            <a:ext cx="1062118" cy="1062118"/>
          </a:xfrm>
          <a:prstGeom prst="ellipse">
            <a:avLst/>
          </a:prstGeom>
          <a:solidFill>
            <a:schemeClr val="bg1">
              <a:lumMod val="95000"/>
            </a:schemeClr>
          </a:solidFill>
          <a:ln w="38100">
            <a:solidFill>
              <a:schemeClr val="accent1"/>
            </a:solidFill>
          </a:ln>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Text Placeholder 9"/>
          <p:cNvSpPr>
            <a:spLocks noGrp="1"/>
          </p:cNvSpPr>
          <p:nvPr>
            <p:ph type="body" sz="quarter" idx="10" hasCustomPrompt="1"/>
          </p:nvPr>
        </p:nvSpPr>
        <p:spPr>
          <a:xfrm>
            <a:off x="0" y="18062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615967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Images and Contents Layout">
    <p:spTree>
      <p:nvGrpSpPr>
        <p:cNvPr id="1" name=""/>
        <p:cNvGrpSpPr/>
        <p:nvPr/>
      </p:nvGrpSpPr>
      <p:grpSpPr>
        <a:xfrm>
          <a:off x="0" y="0"/>
          <a:ext cx="0" cy="0"/>
          <a:chOff x="0" y="0"/>
          <a:chExt cx="0" cy="0"/>
        </a:xfrm>
      </p:grpSpPr>
      <p:sp>
        <p:nvSpPr>
          <p:cNvPr id="3" name="Rectangle 2"/>
          <p:cNvSpPr/>
          <p:nvPr userDrawn="1"/>
        </p:nvSpPr>
        <p:spPr>
          <a:xfrm>
            <a:off x="6012160" y="0"/>
            <a:ext cx="313184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Picture Placeholder 2"/>
          <p:cNvSpPr>
            <a:spLocks noGrp="1"/>
          </p:cNvSpPr>
          <p:nvPr>
            <p:ph type="pic" idx="1" hasCustomPrompt="1"/>
          </p:nvPr>
        </p:nvSpPr>
        <p:spPr>
          <a:xfrm>
            <a:off x="3131840" y="0"/>
            <a:ext cx="2880320" cy="51435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233221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Images and Contents Layout">
    <p:spTree>
      <p:nvGrpSpPr>
        <p:cNvPr id="1" name=""/>
        <p:cNvGrpSpPr/>
        <p:nvPr/>
      </p:nvGrpSpPr>
      <p:grpSpPr>
        <a:xfrm>
          <a:off x="0" y="0"/>
          <a:ext cx="0" cy="0"/>
          <a:chOff x="0" y="0"/>
          <a:chExt cx="0" cy="0"/>
        </a:xfrm>
      </p:grpSpPr>
      <p:sp>
        <p:nvSpPr>
          <p:cNvPr id="2" name="Rectangle 1"/>
          <p:cNvSpPr/>
          <p:nvPr userDrawn="1"/>
        </p:nvSpPr>
        <p:spPr>
          <a:xfrm>
            <a:off x="8244000" y="0"/>
            <a:ext cx="900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3" name="Picture Placeholder 2"/>
          <p:cNvSpPr>
            <a:spLocks noGrp="1"/>
          </p:cNvSpPr>
          <p:nvPr>
            <p:ph type="pic" idx="12" hasCustomPrompt="1"/>
          </p:nvPr>
        </p:nvSpPr>
        <p:spPr>
          <a:xfrm>
            <a:off x="5811908" y="0"/>
            <a:ext cx="2448000" cy="51435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4" name="Picture Placeholder 2"/>
          <p:cNvSpPr>
            <a:spLocks noGrp="1"/>
          </p:cNvSpPr>
          <p:nvPr>
            <p:ph type="pic" idx="13" hasCustomPrompt="1"/>
          </p:nvPr>
        </p:nvSpPr>
        <p:spPr>
          <a:xfrm>
            <a:off x="2477595" y="0"/>
            <a:ext cx="2448000" cy="51435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Insert Your Image</a:t>
            </a:r>
            <a:endParaRPr lang="ko-KR" altLang="en-US" dirty="0"/>
          </a:p>
        </p:txBody>
      </p:sp>
      <p:sp>
        <p:nvSpPr>
          <p:cNvPr id="5" name="Rectangle 4"/>
          <p:cNvSpPr/>
          <p:nvPr userDrawn="1"/>
        </p:nvSpPr>
        <p:spPr>
          <a:xfrm>
            <a:off x="4916268" y="0"/>
            <a:ext cx="900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Tree>
    <p:extLst>
      <p:ext uri="{BB962C8B-B14F-4D97-AF65-F5344CB8AC3E}">
        <p14:creationId xmlns:p14="http://schemas.microsoft.com/office/powerpoint/2010/main" val="32317301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Images and Contents Layout">
    <p:spTree>
      <p:nvGrpSpPr>
        <p:cNvPr id="1" name=""/>
        <p:cNvGrpSpPr/>
        <p:nvPr/>
      </p:nvGrpSpPr>
      <p:grpSpPr>
        <a:xfrm>
          <a:off x="0" y="0"/>
          <a:ext cx="0" cy="0"/>
          <a:chOff x="0" y="0"/>
          <a:chExt cx="0" cy="0"/>
        </a:xfrm>
      </p:grpSpPr>
      <p:sp>
        <p:nvSpPr>
          <p:cNvPr id="2" name="Picture Placeholder 2"/>
          <p:cNvSpPr>
            <a:spLocks noGrp="1"/>
          </p:cNvSpPr>
          <p:nvPr>
            <p:ph type="pic" idx="13" hasCustomPrompt="1"/>
          </p:nvPr>
        </p:nvSpPr>
        <p:spPr>
          <a:xfrm>
            <a:off x="429444" y="915566"/>
            <a:ext cx="4104456" cy="187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Picture Placeholder 2"/>
          <p:cNvSpPr>
            <a:spLocks noGrp="1"/>
          </p:cNvSpPr>
          <p:nvPr>
            <p:ph type="pic" idx="15" hasCustomPrompt="1"/>
          </p:nvPr>
        </p:nvSpPr>
        <p:spPr>
          <a:xfrm>
            <a:off x="4644008" y="915566"/>
            <a:ext cx="4104456" cy="187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4" name="Picture Placeholder 2"/>
          <p:cNvSpPr>
            <a:spLocks noGrp="1"/>
          </p:cNvSpPr>
          <p:nvPr>
            <p:ph type="pic" idx="16" hasCustomPrompt="1"/>
          </p:nvPr>
        </p:nvSpPr>
        <p:spPr>
          <a:xfrm>
            <a:off x="429444" y="2912740"/>
            <a:ext cx="4104456" cy="1872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8" name="Text Placeholder 9"/>
          <p:cNvSpPr>
            <a:spLocks noGrp="1"/>
          </p:cNvSpPr>
          <p:nvPr>
            <p:ph type="body" sz="quarter" idx="10" hasCustomPrompt="1"/>
          </p:nvPr>
        </p:nvSpPr>
        <p:spPr>
          <a:xfrm>
            <a:off x="0" y="180628"/>
            <a:ext cx="9144000" cy="576064"/>
          </a:xfrm>
          <a:prstGeom prst="rect">
            <a:avLst/>
          </a:prstGeom>
        </p:spPr>
        <p:txBody>
          <a:bodyPr anchor="ctr"/>
          <a:lstStyle>
            <a:lvl1pPr marL="0" indent="0" algn="ctr">
              <a:buNone/>
              <a:defRPr sz="3600" b="0" baseline="0">
                <a:latin typeface="+mj-lt"/>
                <a:cs typeface="Arial" pitchFamily="34" charset="0"/>
              </a:defRPr>
            </a:lvl1pPr>
          </a:lstStyle>
          <a:p>
            <a:pPr lvl="0"/>
            <a:r>
              <a:rPr lang="en-US" altLang="ko-KR" dirty="0"/>
              <a:t>BASIC LAYOUT</a:t>
            </a:r>
          </a:p>
        </p:txBody>
      </p:sp>
      <p:sp>
        <p:nvSpPr>
          <p:cNvPr id="9" name="Rectangle 8"/>
          <p:cNvSpPr/>
          <p:nvPr userDrawn="1"/>
        </p:nvSpPr>
        <p:spPr>
          <a:xfrm>
            <a:off x="4644464" y="2912740"/>
            <a:ext cx="4104000" cy="187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Tree>
    <p:extLst>
      <p:ext uri="{BB962C8B-B14F-4D97-AF65-F5344CB8AC3E}">
        <p14:creationId xmlns:p14="http://schemas.microsoft.com/office/powerpoint/2010/main" val="855765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Images and Contents Layout">
    <p:spTree>
      <p:nvGrpSpPr>
        <p:cNvPr id="1" name=""/>
        <p:cNvGrpSpPr/>
        <p:nvPr/>
      </p:nvGrpSpPr>
      <p:grpSpPr>
        <a:xfrm>
          <a:off x="0" y="0"/>
          <a:ext cx="0" cy="0"/>
          <a:chOff x="0" y="0"/>
          <a:chExt cx="0" cy="0"/>
        </a:xfrm>
      </p:grpSpPr>
      <p:sp>
        <p:nvSpPr>
          <p:cNvPr id="2" name="Rectangle 1"/>
          <p:cNvSpPr/>
          <p:nvPr userDrawn="1"/>
        </p:nvSpPr>
        <p:spPr>
          <a:xfrm>
            <a:off x="4583048" y="0"/>
            <a:ext cx="2286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 name="Picture Placeholder 2"/>
          <p:cNvSpPr>
            <a:spLocks noGrp="1"/>
          </p:cNvSpPr>
          <p:nvPr>
            <p:ph type="pic" idx="10" hasCustomPrompt="1"/>
          </p:nvPr>
        </p:nvSpPr>
        <p:spPr>
          <a:xfrm>
            <a:off x="6858000" y="698778"/>
            <a:ext cx="2286000" cy="187220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4" name="Picture Placeholder 2"/>
          <p:cNvSpPr>
            <a:spLocks noGrp="1"/>
          </p:cNvSpPr>
          <p:nvPr>
            <p:ph type="pic" idx="11" hasCustomPrompt="1"/>
          </p:nvPr>
        </p:nvSpPr>
        <p:spPr>
          <a:xfrm>
            <a:off x="4583048" y="2578606"/>
            <a:ext cx="2286000" cy="187220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Picture Placeholder 2"/>
          <p:cNvSpPr>
            <a:spLocks noGrp="1"/>
          </p:cNvSpPr>
          <p:nvPr>
            <p:ph type="pic" idx="12" hasCustomPrompt="1"/>
          </p:nvPr>
        </p:nvSpPr>
        <p:spPr>
          <a:xfrm>
            <a:off x="2298953" y="699542"/>
            <a:ext cx="2286000" cy="187220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3" hasCustomPrompt="1"/>
          </p:nvPr>
        </p:nvSpPr>
        <p:spPr>
          <a:xfrm>
            <a:off x="0" y="2579370"/>
            <a:ext cx="2286000" cy="187220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3981159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Images and Contents Layout">
    <p:spTree>
      <p:nvGrpSpPr>
        <p:cNvPr id="1" name=""/>
        <p:cNvGrpSpPr/>
        <p:nvPr/>
      </p:nvGrpSpPr>
      <p:grpSpPr>
        <a:xfrm>
          <a:off x="0" y="0"/>
          <a:ext cx="0" cy="0"/>
          <a:chOff x="0" y="0"/>
          <a:chExt cx="0" cy="0"/>
        </a:xfrm>
      </p:grpSpPr>
      <p:sp>
        <p:nvSpPr>
          <p:cNvPr id="2" name="Picture Placeholder 2"/>
          <p:cNvSpPr>
            <a:spLocks noGrp="1"/>
          </p:cNvSpPr>
          <p:nvPr>
            <p:ph type="pic" idx="13" hasCustomPrompt="1"/>
          </p:nvPr>
        </p:nvSpPr>
        <p:spPr>
          <a:xfrm>
            <a:off x="323528" y="248444"/>
            <a:ext cx="3294112" cy="151216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3" name="Picture Placeholder 2"/>
          <p:cNvSpPr>
            <a:spLocks noGrp="1"/>
          </p:cNvSpPr>
          <p:nvPr>
            <p:ph type="pic" idx="14" hasCustomPrompt="1"/>
          </p:nvPr>
        </p:nvSpPr>
        <p:spPr>
          <a:xfrm>
            <a:off x="3671560" y="1832620"/>
            <a:ext cx="1512000" cy="151216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4" name="Picture Placeholder 2"/>
          <p:cNvSpPr>
            <a:spLocks noGrp="1"/>
          </p:cNvSpPr>
          <p:nvPr>
            <p:ph type="pic" idx="15" hasCustomPrompt="1"/>
          </p:nvPr>
        </p:nvSpPr>
        <p:spPr>
          <a:xfrm>
            <a:off x="2105640" y="3416796"/>
            <a:ext cx="3077920" cy="151216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Picture Placeholder 2"/>
          <p:cNvSpPr>
            <a:spLocks noGrp="1"/>
          </p:cNvSpPr>
          <p:nvPr>
            <p:ph type="pic" idx="16" hasCustomPrompt="1"/>
          </p:nvPr>
        </p:nvSpPr>
        <p:spPr>
          <a:xfrm>
            <a:off x="323528" y="1832620"/>
            <a:ext cx="1728192" cy="309634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7" hasCustomPrompt="1"/>
          </p:nvPr>
        </p:nvSpPr>
        <p:spPr>
          <a:xfrm>
            <a:off x="2105640" y="1832049"/>
            <a:ext cx="1512000" cy="151216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7" name="Picture Placeholder 2"/>
          <p:cNvSpPr>
            <a:spLocks noGrp="1"/>
          </p:cNvSpPr>
          <p:nvPr>
            <p:ph type="pic" idx="18" hasCustomPrompt="1"/>
          </p:nvPr>
        </p:nvSpPr>
        <p:spPr>
          <a:xfrm>
            <a:off x="3671560" y="248444"/>
            <a:ext cx="1512000" cy="151216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483147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Basic Layout">
    <p:bg>
      <p:bgPr>
        <a:blipFill dpi="0" rotWithShape="1">
          <a:blip>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67544" y="195486"/>
            <a:ext cx="842493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467544" y="771550"/>
            <a:ext cx="842493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4" name="Picture 2" descr="D:\Fullppt\005-PNG이미지\노트북.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35896" y="1019175"/>
            <a:ext cx="6011911" cy="3057758"/>
          </a:xfrm>
          <a:prstGeom prst="rect">
            <a:avLst/>
          </a:prstGeom>
          <a:noFill/>
          <a:extLst>
            <a:ext uri="{909E8E84-426E-40DD-AFC4-6F175D3DCCD1}">
              <a14:hiddenFill xmlns:a14="http://schemas.microsoft.com/office/drawing/2010/main">
                <a:solidFill>
                  <a:srgbClr val="FFFFFF"/>
                </a:solidFill>
              </a14:hiddenFill>
            </a:ext>
          </a:extLst>
        </p:spPr>
      </p:pic>
      <p:sp>
        <p:nvSpPr>
          <p:cNvPr id="5" name="Picture Placeholder 2"/>
          <p:cNvSpPr>
            <a:spLocks noGrp="1"/>
          </p:cNvSpPr>
          <p:nvPr>
            <p:ph type="pic" idx="1" hasCustomPrompt="1"/>
          </p:nvPr>
        </p:nvSpPr>
        <p:spPr>
          <a:xfrm>
            <a:off x="5283453" y="1415430"/>
            <a:ext cx="2834003" cy="2114211"/>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24979664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_Images and Conten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3" descr="D:\Fullppt\005-PNG이미지\모니터.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48247" y="1275606"/>
            <a:ext cx="2526010" cy="251861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D:\Fullppt\005-PNG이미지\모니터.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88607" y="1275606"/>
            <a:ext cx="2526010" cy="2518619"/>
          </a:xfrm>
          <a:prstGeom prst="rect">
            <a:avLst/>
          </a:prstGeom>
          <a:noFill/>
          <a:extLst>
            <a:ext uri="{909E8E84-426E-40DD-AFC4-6F175D3DCCD1}">
              <a14:hiddenFill xmlns:a14="http://schemas.microsoft.com/office/drawing/2010/main">
                <a:solidFill>
                  <a:srgbClr val="FFFFFF"/>
                </a:solidFill>
              </a14:hiddenFill>
            </a:ext>
          </a:extLst>
        </p:spPr>
      </p:pic>
      <p:sp>
        <p:nvSpPr>
          <p:cNvPr id="4" name="Picture Placeholder 2"/>
          <p:cNvSpPr>
            <a:spLocks noGrp="1"/>
          </p:cNvSpPr>
          <p:nvPr>
            <p:ph type="pic" idx="1" hasCustomPrompt="1"/>
          </p:nvPr>
        </p:nvSpPr>
        <p:spPr>
          <a:xfrm>
            <a:off x="1748616" y="1374406"/>
            <a:ext cx="2319328" cy="15848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Picture Placeholder 2"/>
          <p:cNvSpPr>
            <a:spLocks noGrp="1"/>
          </p:cNvSpPr>
          <p:nvPr>
            <p:ph type="pic" idx="12" hasCustomPrompt="1"/>
          </p:nvPr>
        </p:nvSpPr>
        <p:spPr>
          <a:xfrm>
            <a:off x="4986924" y="1374406"/>
            <a:ext cx="2319328" cy="1584833"/>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Text Placeholder 9"/>
          <p:cNvSpPr>
            <a:spLocks noGrp="1"/>
          </p:cNvSpPr>
          <p:nvPr>
            <p:ph type="body" sz="quarter" idx="10" hasCustomPrompt="1"/>
          </p:nvPr>
        </p:nvSpPr>
        <p:spPr>
          <a:xfrm>
            <a:off x="467544" y="195486"/>
            <a:ext cx="842493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7" name="Text Placeholder 9"/>
          <p:cNvSpPr>
            <a:spLocks noGrp="1"/>
          </p:cNvSpPr>
          <p:nvPr>
            <p:ph type="body" sz="quarter" idx="11" hasCustomPrompt="1"/>
          </p:nvPr>
        </p:nvSpPr>
        <p:spPr>
          <a:xfrm>
            <a:off x="467544" y="771550"/>
            <a:ext cx="842493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11163576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Images and Contents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2" descr="D:\Fullppt\PNG이미지\핸드폰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940152" y="1023301"/>
            <a:ext cx="3024336" cy="3662411"/>
          </a:xfrm>
          <a:prstGeom prst="rect">
            <a:avLst/>
          </a:prstGeom>
          <a:noFill/>
          <a:extLst>
            <a:ext uri="{909E8E84-426E-40DD-AFC4-6F175D3DCCD1}">
              <a14:hiddenFill xmlns:a14="http://schemas.microsoft.com/office/drawing/2010/main">
                <a:solidFill>
                  <a:srgbClr val="FFFFFF"/>
                </a:solidFill>
              </a14:hiddenFill>
            </a:ext>
          </a:extLst>
        </p:spPr>
      </p:pic>
      <p:sp>
        <p:nvSpPr>
          <p:cNvPr id="3" name="Picture Placeholder 2"/>
          <p:cNvSpPr>
            <a:spLocks noGrp="1"/>
          </p:cNvSpPr>
          <p:nvPr>
            <p:ph type="pic" idx="1" hasCustomPrompt="1"/>
          </p:nvPr>
        </p:nvSpPr>
        <p:spPr>
          <a:xfrm>
            <a:off x="6687664" y="1164297"/>
            <a:ext cx="1744194" cy="269424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4" name="Picture Placeholder 2"/>
          <p:cNvSpPr>
            <a:spLocks noGrp="1"/>
          </p:cNvSpPr>
          <p:nvPr>
            <p:ph type="pic" idx="12" hasCustomPrompt="1"/>
          </p:nvPr>
        </p:nvSpPr>
        <p:spPr>
          <a:xfrm>
            <a:off x="5196830" y="1426241"/>
            <a:ext cx="1744194" cy="2694244"/>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Text Placeholder 9"/>
          <p:cNvSpPr>
            <a:spLocks noGrp="1"/>
          </p:cNvSpPr>
          <p:nvPr>
            <p:ph type="body" sz="quarter" idx="10" hasCustomPrompt="1"/>
          </p:nvPr>
        </p:nvSpPr>
        <p:spPr>
          <a:xfrm>
            <a:off x="467544" y="195486"/>
            <a:ext cx="842493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6" name="Text Placeholder 9"/>
          <p:cNvSpPr>
            <a:spLocks noGrp="1"/>
          </p:cNvSpPr>
          <p:nvPr>
            <p:ph type="body" sz="quarter" idx="11" hasCustomPrompt="1"/>
          </p:nvPr>
        </p:nvSpPr>
        <p:spPr>
          <a:xfrm>
            <a:off x="467544" y="771550"/>
            <a:ext cx="842493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8922350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con sets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ICON SETS LAYOUT</a:t>
            </a:r>
          </a:p>
        </p:txBody>
      </p:sp>
      <p:grpSp>
        <p:nvGrpSpPr>
          <p:cNvPr id="5" name="Group 4"/>
          <p:cNvGrpSpPr/>
          <p:nvPr userDrawn="1"/>
        </p:nvGrpSpPr>
        <p:grpSpPr>
          <a:xfrm>
            <a:off x="354008" y="1131589"/>
            <a:ext cx="2849840" cy="3649171"/>
            <a:chOff x="354008" y="1131589"/>
            <a:chExt cx="2849840" cy="3649171"/>
          </a:xfrm>
        </p:grpSpPr>
        <p:sp>
          <p:nvSpPr>
            <p:cNvPr id="6" name="Rounded Rectangle 5"/>
            <p:cNvSpPr/>
            <p:nvPr/>
          </p:nvSpPr>
          <p:spPr>
            <a:xfrm>
              <a:off x="354008" y="1131589"/>
              <a:ext cx="2849840" cy="3649171"/>
            </a:xfrm>
            <a:prstGeom prst="roundRect">
              <a:avLst>
                <a:gd name="adj" fmla="val 3968"/>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Rounded Rectangle 8"/>
            <p:cNvSpPr/>
            <p:nvPr/>
          </p:nvSpPr>
          <p:spPr>
            <a:xfrm>
              <a:off x="531932" y="1347500"/>
              <a:ext cx="108520" cy="3240473"/>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bg1"/>
                </a:solidFill>
              </a:endParaRPr>
            </a:p>
          </p:txBody>
        </p:sp>
        <p:sp>
          <p:nvSpPr>
            <p:cNvPr id="12" name="Half Frame 11"/>
            <p:cNvSpPr/>
            <p:nvPr/>
          </p:nvSpPr>
          <p:spPr>
            <a:xfrm rot="5400000">
              <a:off x="2592642" y="1238201"/>
              <a:ext cx="502331" cy="502331"/>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grpSp>
    </p:spTree>
    <p:extLst>
      <p:ext uri="{BB962C8B-B14F-4D97-AF65-F5344CB8AC3E}">
        <p14:creationId xmlns:p14="http://schemas.microsoft.com/office/powerpoint/2010/main" val="738182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bg>
      <p:bgPr>
        <a:blipFill>
          <a:blip r:embed="rId2"/>
          <a:stretch>
            <a:fillRect/>
          </a:stretch>
        </a:blipFill>
        <a:effectLst/>
      </p:bgPr>
    </p:bg>
    <p:spTree>
      <p:nvGrpSpPr>
        <p:cNvPr id="1" name=""/>
        <p:cNvGrpSpPr/>
        <p:nvPr/>
      </p:nvGrpSpPr>
      <p:grpSpPr>
        <a:xfrm>
          <a:off x="0" y="0"/>
          <a:ext cx="0" cy="0"/>
          <a:chOff x="0" y="0"/>
          <a:chExt cx="0" cy="0"/>
        </a:xfrm>
      </p:grpSpPr>
      <p:sp>
        <p:nvSpPr>
          <p:cNvPr id="2" name="Rectangle 1"/>
          <p:cNvSpPr/>
          <p:nvPr userDrawn="1"/>
        </p:nvSpPr>
        <p:spPr>
          <a:xfrm>
            <a:off x="0" y="0"/>
            <a:ext cx="9144000" cy="5143500"/>
          </a:xfrm>
          <a:prstGeom prst="rect">
            <a:avLst/>
          </a:prstGeom>
          <a:solidFill>
            <a:schemeClr val="tx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userDrawn="1"/>
        </p:nvGrpSpPr>
        <p:grpSpPr>
          <a:xfrm>
            <a:off x="1944300" y="0"/>
            <a:ext cx="5255402" cy="5143500"/>
            <a:chOff x="1619672" y="548680"/>
            <a:chExt cx="5904656" cy="5778928"/>
          </a:xfrm>
        </p:grpSpPr>
        <p:sp>
          <p:nvSpPr>
            <p:cNvPr id="5" name="Oval 4"/>
            <p:cNvSpPr/>
            <p:nvPr userDrawn="1"/>
          </p:nvSpPr>
          <p:spPr>
            <a:xfrm>
              <a:off x="2411760" y="1268760"/>
              <a:ext cx="4320480" cy="4320480"/>
            </a:xfrm>
            <a:prstGeom prst="ellipse">
              <a:avLst/>
            </a:prstGeom>
            <a:noFill/>
            <a:ln w="19050">
              <a:solidFill>
                <a:schemeClr val="bg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p>
          </p:txBody>
        </p:sp>
        <p:sp>
          <p:nvSpPr>
            <p:cNvPr id="6" name="Oval 5"/>
            <p:cNvSpPr/>
            <p:nvPr userDrawn="1"/>
          </p:nvSpPr>
          <p:spPr>
            <a:xfrm>
              <a:off x="2483768" y="1340768"/>
              <a:ext cx="4176464" cy="4176464"/>
            </a:xfrm>
            <a:prstGeom prst="ellipse">
              <a:avLst/>
            </a:prstGeom>
            <a:blipFill>
              <a:blip r:embed="rId2"/>
              <a:stretch>
                <a:fillRect/>
              </a:stretch>
            </a:blipFill>
            <a:ln w="19050">
              <a:solidFill>
                <a:schemeClr val="bg1">
                  <a:alpha val="7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p>
          </p:txBody>
        </p:sp>
        <p:cxnSp>
          <p:nvCxnSpPr>
            <p:cNvPr id="7" name="Straight Connector 6"/>
            <p:cNvCxnSpPr/>
            <p:nvPr userDrawn="1"/>
          </p:nvCxnSpPr>
          <p:spPr>
            <a:xfrm>
              <a:off x="4572000" y="548680"/>
              <a:ext cx="0" cy="72008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572000" y="5607528"/>
              <a:ext cx="0" cy="72008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732240" y="3429000"/>
              <a:ext cx="792088" cy="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1619672" y="3429000"/>
              <a:ext cx="792088" cy="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V="1">
              <a:off x="6156176" y="2378312"/>
              <a:ext cx="792088" cy="330608"/>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flipV="1">
              <a:off x="5431496" y="1124744"/>
              <a:ext cx="432048" cy="792088"/>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3094136" y="1131624"/>
              <a:ext cx="613768" cy="785208"/>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2195736" y="2090992"/>
              <a:ext cx="898400" cy="49224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3180984" y="4941168"/>
              <a:ext cx="526920" cy="576064"/>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2456304" y="4329100"/>
              <a:ext cx="637832" cy="396044"/>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5979584" y="4142812"/>
              <a:ext cx="968680" cy="510324"/>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5431496" y="4875464"/>
              <a:ext cx="490068" cy="732064"/>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grpSp>
      <p:sp>
        <p:nvSpPr>
          <p:cNvPr id="10" name="Text Placeholder 9"/>
          <p:cNvSpPr>
            <a:spLocks noGrp="1"/>
          </p:cNvSpPr>
          <p:nvPr>
            <p:ph type="body" sz="quarter" idx="10" hasCustomPrompt="1"/>
          </p:nvPr>
        </p:nvSpPr>
        <p:spPr>
          <a:xfrm>
            <a:off x="0" y="2105794"/>
            <a:ext cx="9144000" cy="576063"/>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Thank you</a:t>
            </a:r>
          </a:p>
        </p:txBody>
      </p:sp>
      <p:sp>
        <p:nvSpPr>
          <p:cNvPr id="11" name="Text Placeholder 9"/>
          <p:cNvSpPr>
            <a:spLocks noGrp="1"/>
          </p:cNvSpPr>
          <p:nvPr>
            <p:ph type="body" sz="quarter" idx="11" hasCustomPrompt="1"/>
          </p:nvPr>
        </p:nvSpPr>
        <p:spPr>
          <a:xfrm>
            <a:off x="-148" y="2681858"/>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922477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Break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3995936" y="2253238"/>
            <a:ext cx="5148064" cy="473576"/>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SECTION BREAK</a:t>
            </a:r>
          </a:p>
        </p:txBody>
      </p:sp>
      <p:sp>
        <p:nvSpPr>
          <p:cNvPr id="11" name="Text Placeholder 9"/>
          <p:cNvSpPr>
            <a:spLocks noGrp="1"/>
          </p:cNvSpPr>
          <p:nvPr>
            <p:ph type="body" sz="quarter" idx="11" hasCustomPrompt="1"/>
          </p:nvPr>
        </p:nvSpPr>
        <p:spPr>
          <a:xfrm>
            <a:off x="3995936" y="2726814"/>
            <a:ext cx="5148064"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grpSp>
        <p:nvGrpSpPr>
          <p:cNvPr id="8" name="Group 7"/>
          <p:cNvGrpSpPr/>
          <p:nvPr userDrawn="1"/>
        </p:nvGrpSpPr>
        <p:grpSpPr>
          <a:xfrm>
            <a:off x="941932" y="1244876"/>
            <a:ext cx="2693964" cy="2636602"/>
            <a:chOff x="1619672" y="548680"/>
            <a:chExt cx="5904656" cy="5778928"/>
          </a:xfrm>
        </p:grpSpPr>
        <p:sp>
          <p:nvSpPr>
            <p:cNvPr id="9" name="Oval 8"/>
            <p:cNvSpPr/>
            <p:nvPr userDrawn="1"/>
          </p:nvSpPr>
          <p:spPr>
            <a:xfrm>
              <a:off x="2411760" y="1268760"/>
              <a:ext cx="4320480" cy="4320480"/>
            </a:xfrm>
            <a:prstGeom prst="ellipse">
              <a:avLst/>
            </a:pr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p>
          </p:txBody>
        </p:sp>
        <p:sp>
          <p:nvSpPr>
            <p:cNvPr id="12" name="Oval 11"/>
            <p:cNvSpPr/>
            <p:nvPr userDrawn="1"/>
          </p:nvSpPr>
          <p:spPr>
            <a:xfrm>
              <a:off x="2483768" y="1340768"/>
              <a:ext cx="4176464" cy="4176464"/>
            </a:xfrm>
            <a:prstGeom prst="ellipse">
              <a:avLst/>
            </a:prstGeom>
            <a:blipFill>
              <a:blip r:embed="rId3" cstate="print"/>
              <a:stretch>
                <a:fillRect/>
              </a:stretch>
            </a:blip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a:p>
          </p:txBody>
        </p:sp>
        <p:cxnSp>
          <p:nvCxnSpPr>
            <p:cNvPr id="13" name="Straight Connector 12"/>
            <p:cNvCxnSpPr/>
            <p:nvPr userDrawn="1"/>
          </p:nvCxnSpPr>
          <p:spPr>
            <a:xfrm>
              <a:off x="4572000" y="548680"/>
              <a:ext cx="0" cy="72008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4572000" y="5607528"/>
              <a:ext cx="0" cy="72008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6732240" y="3429000"/>
              <a:ext cx="792088" cy="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1619672" y="3429000"/>
              <a:ext cx="792088" cy="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6156176" y="2378312"/>
              <a:ext cx="792088" cy="330608"/>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5431496" y="1124744"/>
              <a:ext cx="432048" cy="792088"/>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3094136" y="1131624"/>
              <a:ext cx="613768" cy="785208"/>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2195736" y="2090992"/>
              <a:ext cx="898400" cy="49224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3180984" y="4941168"/>
              <a:ext cx="526920" cy="576064"/>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2456304" y="4329100"/>
              <a:ext cx="637832" cy="396044"/>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5979584" y="4142812"/>
              <a:ext cx="968680" cy="510324"/>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5431496" y="4875464"/>
              <a:ext cx="490068" cy="732064"/>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38235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312904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Layout">
    <p:bg>
      <p:bgPr>
        <a:blipFill dpi="0" rotWithShape="1">
          <a:blip>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7571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312904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23478"/>
            <a:ext cx="9144000" cy="576064"/>
          </a:xfrm>
          <a:prstGeom prst="rect">
            <a:avLst/>
          </a:prstGeom>
        </p:spPr>
        <p:txBody>
          <a:bodyPr anchor="ctr"/>
          <a:lstStyle>
            <a:lvl1pPr marL="0" indent="0" algn="ctr">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699542"/>
            <a:ext cx="9144000" cy="288032"/>
          </a:xfrm>
          <a:prstGeom prst="rect">
            <a:avLst/>
          </a:prstGeom>
        </p:spPr>
        <p:txBody>
          <a:bodyPr anchor="ctr"/>
          <a:lstStyle>
            <a:lvl1pPr marL="0" indent="0" algn="ctr">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2827544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asic Layout">
    <p:bg>
      <p:bgPr>
        <a:blipFill dpi="0" rotWithShape="1">
          <a:blip>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67544" y="195486"/>
            <a:ext cx="8424936"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467544" y="771550"/>
            <a:ext cx="8424936"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331065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80628"/>
            <a:ext cx="9144000" cy="576064"/>
          </a:xfrm>
          <a:prstGeom prst="rect">
            <a:avLst/>
          </a:prstGeom>
        </p:spPr>
        <p:txBody>
          <a:bodyPr anchor="ctr"/>
          <a:lstStyle>
            <a:lvl1pPr marL="0" indent="0" algn="ctr">
              <a:buNone/>
              <a:defRPr sz="3600" b="0" baseline="0">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703817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Basic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1691680" y="123478"/>
            <a:ext cx="7452320" cy="576064"/>
          </a:xfrm>
          <a:prstGeom prst="rect">
            <a:avLst/>
          </a:prstGeom>
        </p:spPr>
        <p:txBody>
          <a:bodyPr anchor="ctr"/>
          <a:lstStyle>
            <a:lvl1pPr marL="0" indent="0" algn="l">
              <a:buNone/>
              <a:defRPr sz="3600" b="0" baseline="0">
                <a:solidFill>
                  <a:schemeClr val="tx1">
                    <a:lumMod val="75000"/>
                    <a:lumOff val="25000"/>
                  </a:schemeClr>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1691680" y="699542"/>
            <a:ext cx="7452320" cy="288032"/>
          </a:xfrm>
          <a:prstGeom prst="rect">
            <a:avLst/>
          </a:prstGeom>
        </p:spPr>
        <p:txBody>
          <a:bodyPr anchor="ctr"/>
          <a:lstStyle>
            <a:lvl1pPr marL="0" indent="0" algn="l">
              <a:buNone/>
              <a:defRPr sz="14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3298141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asic Layout">
    <p:bg>
      <p:bgPr>
        <a:blipFill dpi="0" rotWithShape="1">
          <a:blip>
            <a:lum/>
          </a:blip>
          <a:srcRect/>
          <a:stretch>
            <a:fillRect/>
          </a:stretch>
        </a:blipFill>
        <a:effectLst/>
      </p:bgPr>
    </p:bg>
    <p:spTree>
      <p:nvGrpSpPr>
        <p:cNvPr id="1" name=""/>
        <p:cNvGrpSpPr/>
        <p:nvPr/>
      </p:nvGrpSpPr>
      <p:grpSpPr>
        <a:xfrm>
          <a:off x="0" y="0"/>
          <a:ext cx="0" cy="0"/>
          <a:chOff x="0" y="0"/>
          <a:chExt cx="0" cy="0"/>
        </a:xfrm>
      </p:grpSpPr>
      <p:sp>
        <p:nvSpPr>
          <p:cNvPr id="4" name="Picture Placeholder 2"/>
          <p:cNvSpPr>
            <a:spLocks noGrp="1"/>
          </p:cNvSpPr>
          <p:nvPr>
            <p:ph type="pic" idx="1" hasCustomPrompt="1"/>
          </p:nvPr>
        </p:nvSpPr>
        <p:spPr>
          <a:xfrm>
            <a:off x="2700934" y="322499"/>
            <a:ext cx="1583034" cy="1385155"/>
          </a:xfrm>
          <a:prstGeom prst="rect">
            <a:avLst/>
          </a:prstGeom>
          <a:solidFill>
            <a:schemeClr val="bg1">
              <a:lumMod val="95000"/>
            </a:schemeClr>
          </a:solidFill>
          <a:ln w="19050">
            <a:solidFill>
              <a:schemeClr val="accent2"/>
            </a:solidFill>
          </a:ln>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Picture Placeholder 2"/>
          <p:cNvSpPr>
            <a:spLocks noGrp="1"/>
          </p:cNvSpPr>
          <p:nvPr>
            <p:ph type="pic" idx="11" hasCustomPrompt="1"/>
          </p:nvPr>
        </p:nvSpPr>
        <p:spPr>
          <a:xfrm>
            <a:off x="2700934" y="1898609"/>
            <a:ext cx="1583034" cy="1385155"/>
          </a:xfrm>
          <a:prstGeom prst="rect">
            <a:avLst/>
          </a:prstGeom>
          <a:solidFill>
            <a:schemeClr val="bg1">
              <a:lumMod val="95000"/>
            </a:schemeClr>
          </a:solidFill>
          <a:ln w="19050">
            <a:solidFill>
              <a:schemeClr val="accent3"/>
            </a:solidFill>
          </a:ln>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2" hasCustomPrompt="1"/>
          </p:nvPr>
        </p:nvSpPr>
        <p:spPr>
          <a:xfrm>
            <a:off x="2700934" y="3474719"/>
            <a:ext cx="1583034" cy="1385155"/>
          </a:xfrm>
          <a:prstGeom prst="rect">
            <a:avLst/>
          </a:prstGeom>
          <a:solidFill>
            <a:schemeClr val="bg1">
              <a:lumMod val="95000"/>
            </a:schemeClr>
          </a:solidFill>
          <a:ln w="19050">
            <a:solidFill>
              <a:schemeClr val="accent4"/>
            </a:solidFill>
          </a:ln>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40965846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18"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slideLayout" Target="../slideLayouts/slideLayout19.xml"/><Relationship Id="rId2" Type="http://schemas.openxmlformats.org/officeDocument/2006/relationships/slideLayout" Target="../slideLayouts/slideLayout4.xml"/><Relationship Id="rId16" Type="http://schemas.openxmlformats.org/officeDocument/2006/relationships/slideLayout" Target="../slideLayouts/slideLayout1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slideLayout" Target="../slideLayouts/slideLayout1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683050"/>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7555548"/>
      </p:ext>
    </p:extLst>
  </p:cSld>
  <p:clrMap bg1="lt1" tx1="dk1" bg2="lt2" tx2="dk2" accent1="accent1" accent2="accent2" accent3="accent3" accent4="accent4" accent5="accent5" accent6="accent6" hlink="hlink" folHlink="folHlink"/>
  <p:sldLayoutIdLst>
    <p:sldLayoutId id="2147483659" r:id="rId1"/>
    <p:sldLayoutId id="2147483652" r:id="rId2"/>
    <p:sldLayoutId id="2147483663" r:id="rId3"/>
    <p:sldLayoutId id="2147483660" r:id="rId4"/>
    <p:sldLayoutId id="2147483661" r:id="rId5"/>
    <p:sldLayoutId id="2147483662" r:id="rId6"/>
    <p:sldLayoutId id="2147483664" r:id="rId7"/>
    <p:sldLayoutId id="2147483655" r:id="rId8"/>
    <p:sldLayoutId id="2147483665" r:id="rId9"/>
    <p:sldLayoutId id="2147483666" r:id="rId10"/>
    <p:sldLayoutId id="2147483667" r:id="rId11"/>
    <p:sldLayoutId id="2147483668" r:id="rId12"/>
    <p:sldLayoutId id="2147483669" r:id="rId13"/>
    <p:sldLayoutId id="2147483673" r:id="rId14"/>
    <p:sldLayoutId id="2147483672" r:id="rId15"/>
    <p:sldLayoutId id="2147483671" r:id="rId16"/>
    <p:sldLayoutId id="2147483656" r:id="rId17"/>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4710703"/>
      </p:ext>
    </p:extLst>
  </p:cSld>
  <p:clrMap bg1="lt1" tx1="dk1" bg2="lt2" tx2="dk2" accent1="accent1" accent2="accent2" accent3="accent3" accent4="accent4" accent5="accent5" accent6="accent6" hlink="hlink" folHlink="folHlink"/>
  <p:sldLayoutIdLst>
    <p:sldLayoutId id="2147483654" r:id="rId1"/>
    <p:sldLayoutId id="2147483674" r:id="rId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pn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image" Target="../media/image14.jpeg"/></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4.jpe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5.png"/><Relationship Id="rId1" Type="http://schemas.openxmlformats.org/officeDocument/2006/relationships/slideLayout" Target="../slideLayouts/slideLayout9.xml"/><Relationship Id="rId6" Type="http://schemas.openxmlformats.org/officeDocument/2006/relationships/image" Target="../media/image19.png"/><Relationship Id="rId5" Type="http://schemas.openxmlformats.org/officeDocument/2006/relationships/image" Target="../media/image25.png"/><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17.jpeg"/><Relationship Id="rId4" Type="http://schemas.openxmlformats.org/officeDocument/2006/relationships/image" Target="../media/image16.jpeg"/></Relationships>
</file>

<file path=ppt/slides/_rels/slide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21.xml"/><Relationship Id="rId6" Type="http://schemas.openxmlformats.org/officeDocument/2006/relationships/image" Target="../media/image19.png"/><Relationship Id="rId5" Type="http://schemas.openxmlformats.org/officeDocument/2006/relationships/image" Target="../media/image16.jpeg"/><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D:\SKETCHBOOK\Theseus logo options\Theseus var 2 color-2 circular.jpg"/>
          <p:cNvPicPr>
            <a:picLocks noChangeAspect="1" noChangeArrowheads="1"/>
          </p:cNvPicPr>
          <p:nvPr/>
        </p:nvPicPr>
        <p:blipFill>
          <a:blip r:embed="rId2"/>
          <a:srcRect/>
          <a:stretch>
            <a:fillRect/>
          </a:stretch>
        </p:blipFill>
        <p:spPr bwMode="auto">
          <a:xfrm>
            <a:off x="2895600" y="895350"/>
            <a:ext cx="3352800" cy="3352800"/>
          </a:xfrm>
          <a:prstGeom prst="ellipse">
            <a:avLst/>
          </a:prstGeom>
          <a:noFill/>
        </p:spPr>
      </p:pic>
      <p:sp>
        <p:nvSpPr>
          <p:cNvPr id="5" name="TextBox 4"/>
          <p:cNvSpPr txBox="1"/>
          <p:nvPr/>
        </p:nvSpPr>
        <p:spPr>
          <a:xfrm>
            <a:off x="2438400" y="3638550"/>
            <a:ext cx="4648200" cy="338554"/>
          </a:xfrm>
          <a:prstGeom prst="rect">
            <a:avLst/>
          </a:prstGeom>
          <a:noFill/>
        </p:spPr>
        <p:txBody>
          <a:bodyPr wrap="square" rtlCol="0">
            <a:spAutoFit/>
          </a:bodyPr>
          <a:lstStyle/>
          <a:p>
            <a:pPr algn="ctr"/>
            <a:r>
              <a:rPr lang="en-US" altLang="ko-KR" sz="1600" b="1" dirty="0">
                <a:solidFill>
                  <a:schemeClr val="tx1">
                    <a:lumMod val="75000"/>
                    <a:lumOff val="25000"/>
                  </a:schemeClr>
                </a:solidFill>
                <a:cs typeface="Arial" pitchFamily="34" charset="0"/>
              </a:rPr>
              <a:t>Intellectual Output #1 – Course Outline</a:t>
            </a:r>
            <a:endParaRPr lang="ko-KR" altLang="en-US" sz="1600" b="1" dirty="0">
              <a:solidFill>
                <a:schemeClr val="tx1">
                  <a:lumMod val="75000"/>
                  <a:lumOff val="25000"/>
                </a:schemeClr>
              </a:solidFill>
              <a:cs typeface="Arial" pitchFamily="34" charset="0"/>
            </a:endParaRPr>
          </a:p>
        </p:txBody>
      </p:sp>
      <p:pic>
        <p:nvPicPr>
          <p:cNvPr id="1030" name="Picture 6" descr="Image result for eea and norway grants transparent"/>
          <p:cNvPicPr>
            <a:picLocks noChangeAspect="1" noChangeArrowheads="1"/>
          </p:cNvPicPr>
          <p:nvPr/>
        </p:nvPicPr>
        <p:blipFill>
          <a:blip r:embed="rId3" cstate="print"/>
          <a:srcRect/>
          <a:stretch>
            <a:fillRect/>
          </a:stretch>
        </p:blipFill>
        <p:spPr bwMode="auto">
          <a:xfrm>
            <a:off x="228600" y="133350"/>
            <a:ext cx="1066800" cy="746760"/>
          </a:xfrm>
          <a:prstGeom prst="rect">
            <a:avLst/>
          </a:prstGeom>
          <a:noFill/>
        </p:spPr>
      </p:pic>
      <p:sp>
        <p:nvSpPr>
          <p:cNvPr id="14" name="Rectangle 13"/>
          <p:cNvSpPr/>
          <p:nvPr/>
        </p:nvSpPr>
        <p:spPr>
          <a:xfrm>
            <a:off x="0" y="4629150"/>
            <a:ext cx="9144000" cy="514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931836" y="6123684"/>
            <a:ext cx="430406" cy="43040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27438" y="6117527"/>
            <a:ext cx="1152525" cy="3810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4513" r="-173"/>
          <a:stretch/>
        </p:blipFill>
        <p:spPr bwMode="auto">
          <a:xfrm>
            <a:off x="8142287" y="6117527"/>
            <a:ext cx="457993" cy="43656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45221" y="6139656"/>
            <a:ext cx="12001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6200" y="4713094"/>
            <a:ext cx="430406" cy="430406"/>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762500"/>
            <a:ext cx="1152525" cy="3810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4513" r="-173"/>
          <a:stretch/>
        </p:blipFill>
        <p:spPr bwMode="auto">
          <a:xfrm>
            <a:off x="7467600" y="4706937"/>
            <a:ext cx="457993" cy="43656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43850" y="4781550"/>
            <a:ext cx="12001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620000" y="133350"/>
            <a:ext cx="1379782" cy="346177"/>
          </a:xfrm>
          <a:prstGeom prst="rect">
            <a:avLst/>
          </a:prstGeom>
        </p:spPr>
      </p:pic>
      <p:sp>
        <p:nvSpPr>
          <p:cNvPr id="27" name="TextBox 26"/>
          <p:cNvSpPr txBox="1"/>
          <p:nvPr/>
        </p:nvSpPr>
        <p:spPr>
          <a:xfrm>
            <a:off x="1447800" y="4705350"/>
            <a:ext cx="6172200" cy="523220"/>
          </a:xfrm>
          <a:prstGeom prst="rect">
            <a:avLst/>
          </a:prstGeom>
          <a:noFill/>
        </p:spPr>
        <p:txBody>
          <a:bodyPr wrap="square" rtlCol="0">
            <a:spAutoFit/>
          </a:bodyPr>
          <a:lstStyle/>
          <a:p>
            <a:pPr algn="ctr"/>
            <a:r>
              <a:rPr lang="en-GB" sz="1400" b="1" dirty="0">
                <a:solidFill>
                  <a:schemeClr val="tx1">
                    <a:lumMod val="65000"/>
                    <a:lumOff val="35000"/>
                  </a:schemeClr>
                </a:solidFill>
                <a:latin typeface="Segoe UI" pitchFamily="34" charset="0"/>
                <a:ea typeface="Calibri" panose="020F0502020204030204" pitchFamily="34" charset="0"/>
                <a:cs typeface="Segoe UI" pitchFamily="34" charset="0"/>
              </a:rPr>
              <a:t>Working together for a green, competitive and inclusive Europe</a:t>
            </a:r>
            <a:endParaRPr lang="en-US" sz="1200" b="1" dirty="0">
              <a:solidFill>
                <a:schemeClr val="tx1">
                  <a:lumMod val="65000"/>
                  <a:lumOff val="35000"/>
                </a:schemeClr>
              </a:solidFill>
              <a:latin typeface="Segoe UI" pitchFamily="34" charset="0"/>
              <a:ea typeface="Calibri" panose="020F0502020204030204" pitchFamily="34" charset="0"/>
              <a:cs typeface="Segoe UI" pitchFamily="34" charset="0"/>
            </a:endParaRPr>
          </a:p>
          <a:p>
            <a:endParaRPr lang="en-GB" sz="1400" b="1" dirty="0">
              <a:solidFill>
                <a:schemeClr val="tx1">
                  <a:lumMod val="65000"/>
                  <a:lumOff val="35000"/>
                </a:schemeClr>
              </a:solidFill>
              <a:latin typeface="Segoe UI" pitchFamily="34" charset="0"/>
              <a:cs typeface="Segoe UI" pitchFamily="34" charset="0"/>
            </a:endParaRPr>
          </a:p>
        </p:txBody>
      </p:sp>
      <p:sp>
        <p:nvSpPr>
          <p:cNvPr id="25" name="Footer Placeholder 4">
            <a:extLst>
              <a:ext uri="{FF2B5EF4-FFF2-40B4-BE49-F238E27FC236}">
                <a16:creationId xmlns:a16="http://schemas.microsoft.com/office/drawing/2014/main" id="{AC9C4341-8378-49E8-96B9-51F2845AC366}"/>
              </a:ext>
            </a:extLst>
          </p:cNvPr>
          <p:cNvSpPr txBox="1">
            <a:spLocks/>
          </p:cNvSpPr>
          <p:nvPr/>
        </p:nvSpPr>
        <p:spPr>
          <a:xfrm>
            <a:off x="353087" y="4222609"/>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spTree>
    <p:extLst>
      <p:ext uri="{BB962C8B-B14F-4D97-AF65-F5344CB8AC3E}">
        <p14:creationId xmlns:p14="http://schemas.microsoft.com/office/powerpoint/2010/main" val="2971841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p:cNvSpPr>
            <a:spLocks noGrp="1"/>
          </p:cNvSpPr>
          <p:nvPr>
            <p:ph type="body" sz="quarter" idx="10"/>
          </p:nvPr>
        </p:nvSpPr>
        <p:spPr/>
        <p:txBody>
          <a:bodyPr/>
          <a:lstStyle/>
          <a:p>
            <a:r>
              <a:rPr lang="en-US" altLang="ko-KR" sz="3200" dirty="0">
                <a:latin typeface="Segoe UI" pitchFamily="34" charset="0"/>
                <a:cs typeface="Segoe UI" pitchFamily="34" charset="0"/>
              </a:rPr>
              <a:t>(3) Proposed outline</a:t>
            </a:r>
            <a:endParaRPr lang="ko-KR" altLang="en-US" sz="3200" dirty="0">
              <a:latin typeface="Segoe UI" pitchFamily="34" charset="0"/>
              <a:cs typeface="Segoe UI" pitchFamily="34" charset="0"/>
            </a:endParaRPr>
          </a:p>
        </p:txBody>
      </p:sp>
      <p:sp>
        <p:nvSpPr>
          <p:cNvPr id="5" name="Rectangle 4"/>
          <p:cNvSpPr/>
          <p:nvPr/>
        </p:nvSpPr>
        <p:spPr>
          <a:xfrm>
            <a:off x="381000" y="8191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lumMod val="50000"/>
                  </a:schemeClr>
                </a:solidFill>
              </a:rPr>
              <a:t>Objective:</a:t>
            </a:r>
          </a:p>
          <a:p>
            <a:pPr algn="ctr">
              <a:buFontTx/>
              <a:buChar char="-"/>
            </a:pPr>
            <a:r>
              <a:rPr lang="en-US" dirty="0">
                <a:solidFill>
                  <a:schemeClr val="tx2">
                    <a:lumMod val="50000"/>
                  </a:schemeClr>
                </a:solidFill>
              </a:rPr>
              <a:t> explain and exemplify the use and </a:t>
            </a:r>
          </a:p>
          <a:p>
            <a:pPr algn="ctr"/>
            <a:r>
              <a:rPr lang="en-US" dirty="0">
                <a:solidFill>
                  <a:schemeClr val="tx2">
                    <a:lumMod val="50000"/>
                  </a:schemeClr>
                </a:solidFill>
              </a:rPr>
              <a:t>relevance of big data analytics on real-world problems</a:t>
            </a:r>
            <a:endParaRPr lang="en-GB" dirty="0">
              <a:solidFill>
                <a:schemeClr val="tx2">
                  <a:lumMod val="50000"/>
                </a:schemeClr>
              </a:solidFill>
            </a:endParaRPr>
          </a:p>
        </p:txBody>
      </p:sp>
      <p:sp>
        <p:nvSpPr>
          <p:cNvPr id="6" name="Rectangle 5"/>
          <p:cNvSpPr/>
          <p:nvPr/>
        </p:nvSpPr>
        <p:spPr>
          <a:xfrm>
            <a:off x="4648200" y="8191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50000"/>
                  </a:schemeClr>
                </a:solidFill>
              </a:rPr>
              <a:t>Ways of approaching data </a:t>
            </a:r>
          </a:p>
          <a:p>
            <a:pPr algn="ctr"/>
            <a:r>
              <a:rPr lang="en-US" dirty="0">
                <a:solidFill>
                  <a:schemeClr val="tx2">
                    <a:lumMod val="50000"/>
                  </a:schemeClr>
                </a:solidFill>
              </a:rPr>
              <a:t>(network analysis, clustering,</a:t>
            </a:r>
          </a:p>
          <a:p>
            <a:pPr algn="ctr"/>
            <a:r>
              <a:rPr lang="en-US" dirty="0">
                <a:solidFill>
                  <a:schemeClr val="tx2">
                    <a:lumMod val="50000"/>
                  </a:schemeClr>
                </a:solidFill>
              </a:rPr>
              <a:t> recommendation systems, </a:t>
            </a:r>
          </a:p>
          <a:p>
            <a:pPr algn="ctr"/>
            <a:r>
              <a:rPr lang="en-US" dirty="0">
                <a:solidFill>
                  <a:schemeClr val="tx2">
                    <a:lumMod val="50000"/>
                  </a:schemeClr>
                </a:solidFill>
              </a:rPr>
              <a:t>text analysis)</a:t>
            </a:r>
            <a:endParaRPr lang="en-GB" dirty="0">
              <a:solidFill>
                <a:schemeClr val="tx2">
                  <a:lumMod val="50000"/>
                </a:schemeClr>
              </a:solidFill>
            </a:endParaRPr>
          </a:p>
        </p:txBody>
      </p:sp>
      <p:sp>
        <p:nvSpPr>
          <p:cNvPr id="7" name="Rectangle 6"/>
          <p:cNvSpPr/>
          <p:nvPr/>
        </p:nvSpPr>
        <p:spPr>
          <a:xfrm>
            <a:off x="381000" y="25717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lumMod val="50000"/>
                  </a:schemeClr>
                </a:solidFill>
              </a:rPr>
              <a:t>Structured vs. Unstructured data</a:t>
            </a:r>
            <a:endParaRPr lang="en-GB" b="1" dirty="0">
              <a:solidFill>
                <a:schemeClr val="tx2">
                  <a:lumMod val="50000"/>
                </a:schemeClr>
              </a:solidFill>
            </a:endParaRPr>
          </a:p>
          <a:p>
            <a:pPr algn="ctr"/>
            <a:r>
              <a:rPr lang="en-US" dirty="0">
                <a:solidFill>
                  <a:schemeClr val="tx2">
                    <a:lumMod val="50000"/>
                  </a:schemeClr>
                </a:solidFill>
              </a:rPr>
              <a:t>network analysis - text analysis </a:t>
            </a:r>
            <a:endParaRPr lang="en-GB" dirty="0">
              <a:solidFill>
                <a:schemeClr val="tx2">
                  <a:lumMod val="50000"/>
                </a:schemeClr>
              </a:solidFill>
            </a:endParaRPr>
          </a:p>
        </p:txBody>
      </p:sp>
      <p:sp>
        <p:nvSpPr>
          <p:cNvPr id="8" name="Rectangle 7"/>
          <p:cNvSpPr/>
          <p:nvPr/>
        </p:nvSpPr>
        <p:spPr>
          <a:xfrm>
            <a:off x="4648200" y="2571750"/>
            <a:ext cx="4191000"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10" name="Text Placeholder 9"/>
          <p:cNvSpPr>
            <a:spLocks noGrp="1"/>
          </p:cNvSpPr>
          <p:nvPr>
            <p:ph type="body" sz="quarter" idx="11"/>
          </p:nvPr>
        </p:nvSpPr>
        <p:spPr/>
        <p:txBody>
          <a:bodyPr/>
          <a:lstStyle/>
          <a:p>
            <a:r>
              <a:rPr lang="en-US" dirty="0"/>
              <a:t>   </a:t>
            </a:r>
            <a:endParaRPr lang="en-GB" dirty="0"/>
          </a:p>
        </p:txBody>
      </p:sp>
      <p:pic>
        <p:nvPicPr>
          <p:cNvPr id="9" name="Picture 8" descr="1.jpg"/>
          <p:cNvPicPr>
            <a:picLocks noChangeAspect="1"/>
          </p:cNvPicPr>
          <p:nvPr/>
        </p:nvPicPr>
        <p:blipFill>
          <a:blip r:embed="rId2"/>
          <a:stretch>
            <a:fillRect/>
          </a:stretch>
        </p:blipFill>
        <p:spPr>
          <a:xfrm>
            <a:off x="6705600" y="2647950"/>
            <a:ext cx="2032000" cy="1524000"/>
          </a:xfrm>
          <a:prstGeom prst="rect">
            <a:avLst/>
          </a:prstGeom>
        </p:spPr>
      </p:pic>
      <p:sp>
        <p:nvSpPr>
          <p:cNvPr id="11" name="TextBox 10"/>
          <p:cNvSpPr txBox="1"/>
          <p:nvPr/>
        </p:nvSpPr>
        <p:spPr>
          <a:xfrm>
            <a:off x="5029200" y="3181350"/>
            <a:ext cx="1295400" cy="369332"/>
          </a:xfrm>
          <a:prstGeom prst="rect">
            <a:avLst/>
          </a:prstGeom>
          <a:noFill/>
        </p:spPr>
        <p:txBody>
          <a:bodyPr wrap="square" rtlCol="0">
            <a:spAutoFit/>
          </a:bodyPr>
          <a:lstStyle/>
          <a:p>
            <a:pPr algn="ctr"/>
            <a:r>
              <a:rPr lang="en-US" b="1" dirty="0">
                <a:solidFill>
                  <a:schemeClr val="bg1"/>
                </a:solidFill>
                <a:latin typeface="Segoe UI" pitchFamily="34" charset="0"/>
                <a:cs typeface="Segoe UI" pitchFamily="34" charset="0"/>
              </a:rPr>
              <a:t>ANALYSIS</a:t>
            </a:r>
            <a:endParaRPr lang="en-GB" b="1" dirty="0">
              <a:solidFill>
                <a:schemeClr val="bg1"/>
              </a:solidFill>
              <a:latin typeface="Segoe UI" pitchFamily="34" charset="0"/>
              <a:cs typeface="Segoe UI" pitchFamily="34" charset="0"/>
            </a:endParaRPr>
          </a:p>
        </p:txBody>
      </p:sp>
      <p:sp>
        <p:nvSpPr>
          <p:cNvPr id="12" name="Footer Placeholder 4">
            <a:extLst>
              <a:ext uri="{FF2B5EF4-FFF2-40B4-BE49-F238E27FC236}">
                <a16:creationId xmlns:a16="http://schemas.microsoft.com/office/drawing/2014/main" id="{83A01974-D74C-4331-B3D7-C63CEDC15A5D}"/>
              </a:ext>
            </a:extLst>
          </p:cNvPr>
          <p:cNvSpPr txBox="1">
            <a:spLocks/>
          </p:cNvSpPr>
          <p:nvPr/>
        </p:nvSpPr>
        <p:spPr>
          <a:xfrm>
            <a:off x="609600" y="47053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13" name="Picture 12">
            <a:extLst>
              <a:ext uri="{FF2B5EF4-FFF2-40B4-BE49-F238E27FC236}">
                <a16:creationId xmlns:a16="http://schemas.microsoft.com/office/drawing/2014/main" id="{6A0DD281-4CF8-4163-AB7F-86B974E33B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860032" y="517426"/>
            <a:ext cx="1746194" cy="954107"/>
          </a:xfrm>
          <a:prstGeom prst="rect">
            <a:avLst/>
          </a:prstGeom>
          <a:noFill/>
        </p:spPr>
        <p:txBody>
          <a:bodyPr wrap="square" rtlCol="0" anchor="ctr">
            <a:spAutoFit/>
          </a:bodyPr>
          <a:lstStyle/>
          <a:p>
            <a:pPr algn="ctr"/>
            <a:r>
              <a:rPr lang="en-US" altLang="ko-KR" sz="2800" b="1" dirty="0">
                <a:solidFill>
                  <a:schemeClr val="bg1"/>
                </a:solidFill>
                <a:latin typeface="Segoe UI" pitchFamily="34" charset="0"/>
                <a:cs typeface="Segoe UI" pitchFamily="34" charset="0"/>
              </a:rPr>
              <a:t>Course Outline </a:t>
            </a:r>
          </a:p>
        </p:txBody>
      </p:sp>
      <p:sp>
        <p:nvSpPr>
          <p:cNvPr id="9" name="TextBox 8"/>
          <p:cNvSpPr txBox="1"/>
          <p:nvPr/>
        </p:nvSpPr>
        <p:spPr>
          <a:xfrm>
            <a:off x="533400" y="3105150"/>
            <a:ext cx="2057400" cy="1754326"/>
          </a:xfrm>
          <a:prstGeom prst="rect">
            <a:avLst/>
          </a:prstGeom>
          <a:solidFill>
            <a:srgbClr val="F4FEFE"/>
          </a:solidFill>
          <a:ln>
            <a:solidFill>
              <a:schemeClr val="accent2">
                <a:lumMod val="60000"/>
                <a:lumOff val="40000"/>
              </a:schemeClr>
            </a:solidFill>
          </a:ln>
        </p:spPr>
        <p:txBody>
          <a:bodyPr wrap="square" rtlCol="0" anchor="ctr">
            <a:spAutoFit/>
          </a:bodyPr>
          <a:lstStyle/>
          <a:p>
            <a:pPr>
              <a:buFont typeface="Wingdings" pitchFamily="2" charset="2"/>
              <a:buChar char="§"/>
            </a:pPr>
            <a:r>
              <a:rPr lang="en-US" altLang="ko-KR" dirty="0">
                <a:solidFill>
                  <a:schemeClr val="tx1">
                    <a:lumMod val="75000"/>
                    <a:lumOff val="25000"/>
                  </a:schemeClr>
                </a:solidFill>
                <a:latin typeface="Segoe UI" pitchFamily="34" charset="0"/>
                <a:cs typeface="Segoe UI" pitchFamily="34" charset="0"/>
              </a:rPr>
              <a:t>Objectives</a:t>
            </a:r>
          </a:p>
          <a:p>
            <a:pPr>
              <a:buFont typeface="Wingdings" pitchFamily="2" charset="2"/>
              <a:buChar char="§"/>
            </a:pPr>
            <a:r>
              <a:rPr lang="en-US" altLang="ko-KR" dirty="0">
                <a:solidFill>
                  <a:schemeClr val="tx1">
                    <a:lumMod val="75000"/>
                    <a:lumOff val="25000"/>
                  </a:schemeClr>
                </a:solidFill>
                <a:latin typeface="Segoe UI" pitchFamily="34" charset="0"/>
                <a:cs typeface="Segoe UI" pitchFamily="34" charset="0"/>
              </a:rPr>
              <a:t>Structure</a:t>
            </a:r>
          </a:p>
          <a:p>
            <a:pPr>
              <a:buFont typeface="Wingdings" pitchFamily="2" charset="2"/>
              <a:buChar char="§"/>
            </a:pPr>
            <a:r>
              <a:rPr lang="en-US" altLang="ko-KR" dirty="0">
                <a:solidFill>
                  <a:schemeClr val="tx1">
                    <a:lumMod val="75000"/>
                    <a:lumOff val="25000"/>
                  </a:schemeClr>
                </a:solidFill>
                <a:latin typeface="Segoe UI" pitchFamily="34" charset="0"/>
                <a:cs typeface="Segoe UI" pitchFamily="34" charset="0"/>
              </a:rPr>
              <a:t>Content</a:t>
            </a:r>
          </a:p>
          <a:p>
            <a:pPr>
              <a:buFont typeface="Wingdings" pitchFamily="2" charset="2"/>
              <a:buChar char="§"/>
            </a:pPr>
            <a:r>
              <a:rPr lang="en-US" altLang="ko-KR" dirty="0">
                <a:solidFill>
                  <a:schemeClr val="tx1">
                    <a:lumMod val="75000"/>
                    <a:lumOff val="25000"/>
                  </a:schemeClr>
                </a:solidFill>
                <a:latin typeface="Segoe UI" pitchFamily="34" charset="0"/>
                <a:cs typeface="Segoe UI" pitchFamily="34" charset="0"/>
              </a:rPr>
              <a:t>Summary</a:t>
            </a:r>
          </a:p>
          <a:p>
            <a:pPr>
              <a:buFont typeface="Wingdings" pitchFamily="2" charset="2"/>
              <a:buChar char="§"/>
            </a:pPr>
            <a:r>
              <a:rPr lang="en-US" altLang="ko-KR" dirty="0">
                <a:solidFill>
                  <a:schemeClr val="tx1">
                    <a:lumMod val="75000"/>
                    <a:lumOff val="25000"/>
                  </a:schemeClr>
                </a:solidFill>
                <a:latin typeface="Segoe UI" pitchFamily="34" charset="0"/>
                <a:cs typeface="Segoe UI" pitchFamily="34" charset="0"/>
              </a:rPr>
              <a:t>Bibliography</a:t>
            </a:r>
          </a:p>
          <a:p>
            <a:pPr>
              <a:buFont typeface="Wingdings" pitchFamily="2" charset="2"/>
              <a:buChar char="§"/>
            </a:pPr>
            <a:r>
              <a:rPr lang="en-US" altLang="ko-KR" dirty="0">
                <a:solidFill>
                  <a:schemeClr val="tx1">
                    <a:lumMod val="75000"/>
                    <a:lumOff val="25000"/>
                  </a:schemeClr>
                </a:solidFill>
                <a:latin typeface="Segoe UI" pitchFamily="34" charset="0"/>
                <a:cs typeface="Segoe UI" pitchFamily="34" charset="0"/>
              </a:rPr>
              <a:t>Application</a:t>
            </a:r>
            <a:endParaRPr lang="ko-KR" altLang="en-US" dirty="0">
              <a:solidFill>
                <a:schemeClr val="tx1">
                  <a:lumMod val="75000"/>
                  <a:lumOff val="25000"/>
                </a:schemeClr>
              </a:solidFill>
              <a:latin typeface="Segoe UI" pitchFamily="34" charset="0"/>
              <a:cs typeface="Segoe UI" pitchFamily="34" charset="0"/>
            </a:endParaRPr>
          </a:p>
        </p:txBody>
      </p:sp>
      <p:cxnSp>
        <p:nvCxnSpPr>
          <p:cNvPr id="21" name="Straight Connector 20"/>
          <p:cNvCxnSpPr/>
          <p:nvPr/>
        </p:nvCxnSpPr>
        <p:spPr>
          <a:xfrm>
            <a:off x="0" y="2571750"/>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52400" y="2495550"/>
            <a:ext cx="2286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Segoe UI" pitchFamily="34" charset="0"/>
              <a:cs typeface="Segoe UI" pitchFamily="34" charset="0"/>
            </a:endParaRPr>
          </a:p>
        </p:txBody>
      </p:sp>
      <p:sp>
        <p:nvSpPr>
          <p:cNvPr id="23" name="Oval 22"/>
          <p:cNvSpPr/>
          <p:nvPr/>
        </p:nvSpPr>
        <p:spPr>
          <a:xfrm>
            <a:off x="990600" y="2495550"/>
            <a:ext cx="228600" cy="22860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Segoe UI" pitchFamily="34" charset="0"/>
              <a:cs typeface="Segoe UI" pitchFamily="34" charset="0"/>
            </a:endParaRPr>
          </a:p>
        </p:txBody>
      </p:sp>
      <p:sp>
        <p:nvSpPr>
          <p:cNvPr id="24" name="Oval 23"/>
          <p:cNvSpPr/>
          <p:nvPr/>
        </p:nvSpPr>
        <p:spPr>
          <a:xfrm>
            <a:off x="1828800" y="2495550"/>
            <a:ext cx="228600" cy="228600"/>
          </a:xfrm>
          <a:prstGeom prst="ellips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Segoe UI" pitchFamily="34" charset="0"/>
              <a:cs typeface="Segoe UI" pitchFamily="34" charset="0"/>
            </a:endParaRPr>
          </a:p>
        </p:txBody>
      </p:sp>
      <p:sp>
        <p:nvSpPr>
          <p:cNvPr id="25" name="Oval 24"/>
          <p:cNvSpPr/>
          <p:nvPr/>
        </p:nvSpPr>
        <p:spPr>
          <a:xfrm>
            <a:off x="2743200" y="2495550"/>
            <a:ext cx="228600" cy="2286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Segoe UI" pitchFamily="34" charset="0"/>
              <a:cs typeface="Segoe UI" pitchFamily="34" charset="0"/>
            </a:endParaRPr>
          </a:p>
        </p:txBody>
      </p:sp>
      <p:sp>
        <p:nvSpPr>
          <p:cNvPr id="26" name="Oval 25"/>
          <p:cNvSpPr/>
          <p:nvPr/>
        </p:nvSpPr>
        <p:spPr>
          <a:xfrm>
            <a:off x="7239000" y="2495550"/>
            <a:ext cx="228600" cy="22860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Segoe UI" pitchFamily="34" charset="0"/>
              <a:cs typeface="Segoe UI" pitchFamily="34" charset="0"/>
            </a:endParaRPr>
          </a:p>
        </p:txBody>
      </p:sp>
      <p:sp>
        <p:nvSpPr>
          <p:cNvPr id="28" name="TextBox 27"/>
          <p:cNvSpPr txBox="1"/>
          <p:nvPr/>
        </p:nvSpPr>
        <p:spPr>
          <a:xfrm rot="19888367">
            <a:off x="-142465" y="1170645"/>
            <a:ext cx="3799665" cy="369332"/>
          </a:xfrm>
          <a:prstGeom prst="rect">
            <a:avLst/>
          </a:prstGeom>
          <a:noFill/>
        </p:spPr>
        <p:txBody>
          <a:bodyPr wrap="square" rtlCol="0">
            <a:spAutoFit/>
          </a:bodyPr>
          <a:lstStyle/>
          <a:p>
            <a:r>
              <a:rPr lang="en-US" dirty="0">
                <a:latin typeface="Segoe UI" pitchFamily="34" charset="0"/>
                <a:cs typeface="Segoe UI" pitchFamily="34" charset="0"/>
              </a:rPr>
              <a:t>Key objectives &amp; Competences</a:t>
            </a:r>
            <a:endParaRPr lang="en-GB" dirty="0">
              <a:latin typeface="Segoe UI" pitchFamily="34" charset="0"/>
              <a:cs typeface="Segoe UI" pitchFamily="34" charset="0"/>
            </a:endParaRPr>
          </a:p>
        </p:txBody>
      </p:sp>
      <p:sp>
        <p:nvSpPr>
          <p:cNvPr id="29" name="TextBox 28"/>
          <p:cNvSpPr txBox="1"/>
          <p:nvPr/>
        </p:nvSpPr>
        <p:spPr>
          <a:xfrm rot="19888367">
            <a:off x="848134" y="1246844"/>
            <a:ext cx="3799665" cy="369332"/>
          </a:xfrm>
          <a:prstGeom prst="rect">
            <a:avLst/>
          </a:prstGeom>
          <a:noFill/>
        </p:spPr>
        <p:txBody>
          <a:bodyPr wrap="square" rtlCol="0">
            <a:spAutoFit/>
          </a:bodyPr>
          <a:lstStyle/>
          <a:p>
            <a:r>
              <a:rPr lang="en-US" dirty="0">
                <a:latin typeface="Segoe UI" pitchFamily="34" charset="0"/>
                <a:cs typeface="Segoe UI" pitchFamily="34" charset="0"/>
              </a:rPr>
              <a:t>Content (detailed)</a:t>
            </a:r>
            <a:endParaRPr lang="en-GB" dirty="0">
              <a:latin typeface="Segoe UI" pitchFamily="34" charset="0"/>
              <a:cs typeface="Segoe UI" pitchFamily="34" charset="0"/>
            </a:endParaRPr>
          </a:p>
        </p:txBody>
      </p:sp>
      <p:sp>
        <p:nvSpPr>
          <p:cNvPr id="30" name="TextBox 29"/>
          <p:cNvSpPr txBox="1"/>
          <p:nvPr/>
        </p:nvSpPr>
        <p:spPr>
          <a:xfrm rot="19812649">
            <a:off x="1838735" y="1246844"/>
            <a:ext cx="3799665" cy="369332"/>
          </a:xfrm>
          <a:prstGeom prst="rect">
            <a:avLst/>
          </a:prstGeom>
          <a:noFill/>
        </p:spPr>
        <p:txBody>
          <a:bodyPr wrap="square" rtlCol="0">
            <a:spAutoFit/>
          </a:bodyPr>
          <a:lstStyle/>
          <a:p>
            <a:r>
              <a:rPr lang="en-US" dirty="0">
                <a:latin typeface="Segoe UI" pitchFamily="34" charset="0"/>
                <a:cs typeface="Segoe UI" pitchFamily="34" charset="0"/>
              </a:rPr>
              <a:t>Teaching methods</a:t>
            </a:r>
            <a:endParaRPr lang="en-GB" dirty="0">
              <a:latin typeface="Segoe UI" pitchFamily="34" charset="0"/>
              <a:cs typeface="Segoe UI" pitchFamily="34" charset="0"/>
            </a:endParaRPr>
          </a:p>
        </p:txBody>
      </p:sp>
      <p:sp>
        <p:nvSpPr>
          <p:cNvPr id="31" name="TextBox 30"/>
          <p:cNvSpPr txBox="1"/>
          <p:nvPr/>
        </p:nvSpPr>
        <p:spPr>
          <a:xfrm rot="19812649">
            <a:off x="2660098" y="1357603"/>
            <a:ext cx="3799665" cy="369332"/>
          </a:xfrm>
          <a:prstGeom prst="rect">
            <a:avLst/>
          </a:prstGeom>
          <a:noFill/>
        </p:spPr>
        <p:txBody>
          <a:bodyPr wrap="square" rtlCol="0">
            <a:spAutoFit/>
          </a:bodyPr>
          <a:lstStyle/>
          <a:p>
            <a:r>
              <a:rPr lang="en-US" dirty="0">
                <a:latin typeface="Segoe UI" pitchFamily="34" charset="0"/>
                <a:cs typeface="Segoe UI" pitchFamily="34" charset="0"/>
              </a:rPr>
              <a:t>Time allotted</a:t>
            </a:r>
            <a:endParaRPr lang="en-GB" dirty="0">
              <a:latin typeface="Segoe UI" pitchFamily="34" charset="0"/>
              <a:cs typeface="Segoe UI" pitchFamily="34" charset="0"/>
            </a:endParaRPr>
          </a:p>
        </p:txBody>
      </p:sp>
      <p:sp>
        <p:nvSpPr>
          <p:cNvPr id="32" name="TextBox 31"/>
          <p:cNvSpPr txBox="1"/>
          <p:nvPr/>
        </p:nvSpPr>
        <p:spPr>
          <a:xfrm rot="19812649">
            <a:off x="6691306" y="901153"/>
            <a:ext cx="3799665" cy="646331"/>
          </a:xfrm>
          <a:prstGeom prst="rect">
            <a:avLst/>
          </a:prstGeom>
          <a:noFill/>
        </p:spPr>
        <p:txBody>
          <a:bodyPr wrap="square" rtlCol="0">
            <a:spAutoFit/>
          </a:bodyPr>
          <a:lstStyle/>
          <a:p>
            <a:r>
              <a:rPr lang="en-US" dirty="0">
                <a:latin typeface="Segoe UI" pitchFamily="34" charset="0"/>
                <a:cs typeface="Segoe UI" pitchFamily="34" charset="0"/>
              </a:rPr>
              <a:t>Evaluation &amp;</a:t>
            </a:r>
          </a:p>
          <a:p>
            <a:r>
              <a:rPr lang="en-US" dirty="0">
                <a:latin typeface="Segoe UI" pitchFamily="34" charset="0"/>
                <a:cs typeface="Segoe UI" pitchFamily="34" charset="0"/>
              </a:rPr>
              <a:t>Performance indicators</a:t>
            </a:r>
            <a:endParaRPr lang="en-GB" dirty="0">
              <a:latin typeface="Segoe UI" pitchFamily="34" charset="0"/>
              <a:cs typeface="Segoe UI" pitchFamily="34" charset="0"/>
            </a:endParaRPr>
          </a:p>
        </p:txBody>
      </p:sp>
      <p:cxnSp>
        <p:nvCxnSpPr>
          <p:cNvPr id="34" name="Straight Connector 33"/>
          <p:cNvCxnSpPr/>
          <p:nvPr/>
        </p:nvCxnSpPr>
        <p:spPr>
          <a:xfrm rot="5400000">
            <a:off x="953294" y="2913856"/>
            <a:ext cx="38100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0244" name="Picture 4" descr="Cover illustration for Columbia Nursing about how nurse researchers are now using data science and informatics to help patients - and health care systems - thrive. Thanks to AD Eson Chan, as..."/>
          <p:cNvPicPr>
            <a:picLocks noGrp="1" noChangeAspect="1" noChangeArrowheads="1"/>
          </p:cNvPicPr>
          <p:nvPr>
            <p:ph type="pic" idx="11"/>
          </p:nvPr>
        </p:nvPicPr>
        <p:blipFill>
          <a:blip r:embed="rId2"/>
          <a:srcRect t="19189" b="19189"/>
          <a:stretch>
            <a:fillRect/>
          </a:stretch>
        </p:blipFill>
        <p:spPr bwMode="auto">
          <a:prstGeom prst="rect">
            <a:avLst/>
          </a:prstGeom>
          <a:noFill/>
        </p:spPr>
      </p:pic>
      <p:sp>
        <p:nvSpPr>
          <p:cNvPr id="17" name="Footer Placeholder 4">
            <a:extLst>
              <a:ext uri="{FF2B5EF4-FFF2-40B4-BE49-F238E27FC236}">
                <a16:creationId xmlns:a16="http://schemas.microsoft.com/office/drawing/2014/main" id="{DA1F19EA-E343-4B5A-8CF6-02ACA810F9B9}"/>
              </a:ext>
            </a:extLst>
          </p:cNvPr>
          <p:cNvSpPr txBox="1">
            <a:spLocks/>
          </p:cNvSpPr>
          <p:nvPr/>
        </p:nvSpPr>
        <p:spPr>
          <a:xfrm>
            <a:off x="609600" y="48577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18" name="Picture 17">
            <a:extLst>
              <a:ext uri="{FF2B5EF4-FFF2-40B4-BE49-F238E27FC236}">
                <a16:creationId xmlns:a16="http://schemas.microsoft.com/office/drawing/2014/main" id="{A5F4005C-D368-49AD-B134-F25544AD1E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extLst>
      <p:ext uri="{BB962C8B-B14F-4D97-AF65-F5344CB8AC3E}">
        <p14:creationId xmlns:p14="http://schemas.microsoft.com/office/powerpoint/2010/main" val="3004162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ounded Rectangle 44"/>
          <p:cNvSpPr/>
          <p:nvPr/>
        </p:nvSpPr>
        <p:spPr>
          <a:xfrm>
            <a:off x="3962400" y="895350"/>
            <a:ext cx="4267200" cy="3810000"/>
          </a:xfrm>
          <a:prstGeom prst="roundRect">
            <a:avLst/>
          </a:prstGeom>
          <a:solidFill>
            <a:srgbClr val="FFFFFF"/>
          </a:solid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17"/>
          <p:cNvSpPr txBox="1">
            <a:spLocks/>
          </p:cNvSpPr>
          <p:nvPr/>
        </p:nvSpPr>
        <p:spPr>
          <a:xfrm>
            <a:off x="443136" y="322195"/>
            <a:ext cx="2256656" cy="2291945"/>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3600" b="1" dirty="0">
              <a:solidFill>
                <a:schemeClr val="tx1">
                  <a:lumMod val="75000"/>
                  <a:lumOff val="25000"/>
                </a:schemeClr>
              </a:solidFill>
              <a:latin typeface="+mj-lt"/>
              <a:cs typeface="Arial" pitchFamily="34" charset="0"/>
            </a:endParaRPr>
          </a:p>
          <a:p>
            <a:pPr marL="0" indent="0">
              <a:buNone/>
            </a:pPr>
            <a:r>
              <a:rPr lang="en-US" sz="3600" b="1" dirty="0">
                <a:solidFill>
                  <a:schemeClr val="accent1"/>
                </a:solidFill>
                <a:latin typeface="+mj-lt"/>
                <a:cs typeface="Arial" pitchFamily="34" charset="0"/>
              </a:rPr>
              <a:t>(4)Tasks</a:t>
            </a:r>
          </a:p>
          <a:p>
            <a:pPr marL="0" indent="0">
              <a:buNone/>
            </a:pPr>
            <a:r>
              <a:rPr lang="en-US" sz="3600" b="1" dirty="0">
                <a:solidFill>
                  <a:schemeClr val="tx1">
                    <a:lumMod val="75000"/>
                    <a:lumOff val="25000"/>
                  </a:schemeClr>
                </a:solidFill>
                <a:latin typeface="+mj-lt"/>
                <a:cs typeface="Arial" pitchFamily="34" charset="0"/>
              </a:rPr>
              <a:t>Division</a:t>
            </a:r>
          </a:p>
        </p:txBody>
      </p:sp>
      <p:pic>
        <p:nvPicPr>
          <p:cNvPr id="2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1123950"/>
            <a:ext cx="2305050" cy="76200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3638550"/>
            <a:ext cx="2362200" cy="712410"/>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6"/>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4513" r="-173"/>
          <a:stretch/>
        </p:blipFill>
        <p:spPr bwMode="auto">
          <a:xfrm>
            <a:off x="4861838" y="2038350"/>
            <a:ext cx="1119167" cy="1066800"/>
          </a:xfrm>
          <a:prstGeom prst="rect">
            <a:avLst/>
          </a:prstGeom>
          <a:noFill/>
          <a:extLst>
            <a:ext uri="{909E8E84-426E-40DD-AFC4-6F175D3DCCD1}">
              <a14:hiddenFill xmlns:a14="http://schemas.microsoft.com/office/drawing/2010/main">
                <a:solidFill>
                  <a:srgbClr val="FFFFFF"/>
                </a:solidFill>
              </a14:hiddenFill>
            </a:ext>
          </a:extLst>
        </p:spPr>
      </p:pic>
      <p:pic>
        <p:nvPicPr>
          <p:cNvPr id="36868" name="Picture 4" descr="Academia Națională de Informații „Mihai Viteazul“"/>
          <p:cNvPicPr>
            <a:picLocks noChangeAspect="1" noChangeArrowheads="1"/>
          </p:cNvPicPr>
          <p:nvPr/>
        </p:nvPicPr>
        <p:blipFill>
          <a:blip r:embed="rId5"/>
          <a:srcRect r="67742"/>
          <a:stretch>
            <a:fillRect/>
          </a:stretch>
        </p:blipFill>
        <p:spPr bwMode="auto">
          <a:xfrm>
            <a:off x="6324600" y="2266950"/>
            <a:ext cx="1143000" cy="1057276"/>
          </a:xfrm>
          <a:prstGeom prst="snip2SameRect">
            <a:avLst/>
          </a:prstGeom>
          <a:noFill/>
        </p:spPr>
      </p:pic>
      <p:sp>
        <p:nvSpPr>
          <p:cNvPr id="8" name="Footer Placeholder 4">
            <a:extLst>
              <a:ext uri="{FF2B5EF4-FFF2-40B4-BE49-F238E27FC236}">
                <a16:creationId xmlns:a16="http://schemas.microsoft.com/office/drawing/2014/main" id="{102264C8-4FDB-4FBF-85AF-55DD9C4573DD}"/>
              </a:ext>
            </a:extLst>
          </p:cNvPr>
          <p:cNvSpPr txBox="1">
            <a:spLocks/>
          </p:cNvSpPr>
          <p:nvPr/>
        </p:nvSpPr>
        <p:spPr>
          <a:xfrm>
            <a:off x="609600" y="47053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9" name="Picture 8">
            <a:extLst>
              <a:ext uri="{FF2B5EF4-FFF2-40B4-BE49-F238E27FC236}">
                <a16:creationId xmlns:a16="http://schemas.microsoft.com/office/drawing/2014/main" id="{EE4891F5-5417-419E-B492-78F2276B5B6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extLst>
      <p:ext uri="{BB962C8B-B14F-4D97-AF65-F5344CB8AC3E}">
        <p14:creationId xmlns:p14="http://schemas.microsoft.com/office/powerpoint/2010/main" val="1466901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7"/>
          <p:cNvSpPr txBox="1">
            <a:spLocks/>
          </p:cNvSpPr>
          <p:nvPr/>
        </p:nvSpPr>
        <p:spPr>
          <a:xfrm>
            <a:off x="2743200" y="438150"/>
            <a:ext cx="3429000" cy="1758545"/>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endParaRPr lang="en-US" sz="3600" b="1" dirty="0">
              <a:solidFill>
                <a:schemeClr val="tx1">
                  <a:lumMod val="75000"/>
                  <a:lumOff val="25000"/>
                </a:schemeClr>
              </a:solidFill>
              <a:latin typeface="+mj-lt"/>
              <a:cs typeface="Arial" pitchFamily="34" charset="0"/>
            </a:endParaRPr>
          </a:p>
          <a:p>
            <a:pPr marL="0" indent="0" algn="ctr">
              <a:buNone/>
            </a:pPr>
            <a:r>
              <a:rPr lang="en-US" sz="3600" b="1" dirty="0">
                <a:solidFill>
                  <a:schemeClr val="tx1">
                    <a:lumMod val="75000"/>
                    <a:lumOff val="25000"/>
                  </a:schemeClr>
                </a:solidFill>
                <a:latin typeface="+mj-lt"/>
                <a:cs typeface="Arial" pitchFamily="34" charset="0"/>
              </a:rPr>
              <a:t>Thank you!</a:t>
            </a:r>
          </a:p>
        </p:txBody>
      </p:sp>
      <p:sp>
        <p:nvSpPr>
          <p:cNvPr id="6" name="TextBox 5"/>
          <p:cNvSpPr txBox="1"/>
          <p:nvPr/>
        </p:nvSpPr>
        <p:spPr>
          <a:xfrm>
            <a:off x="1828800" y="3714750"/>
            <a:ext cx="5638800" cy="1015663"/>
          </a:xfrm>
          <a:prstGeom prst="rect">
            <a:avLst/>
          </a:prstGeom>
          <a:noFill/>
        </p:spPr>
        <p:txBody>
          <a:bodyPr wrap="square" rtlCol="0">
            <a:spAutoFit/>
          </a:bodyPr>
          <a:lstStyle/>
          <a:p>
            <a:pPr algn="ctr"/>
            <a:r>
              <a:rPr lang="en-US" sz="1200" dirty="0">
                <a:solidFill>
                  <a:schemeClr val="tx1">
                    <a:lumMod val="65000"/>
                    <a:lumOff val="35000"/>
                  </a:schemeClr>
                </a:solidFill>
                <a:latin typeface="Segoe UI" pitchFamily="34" charset="0"/>
                <a:cs typeface="Segoe UI" pitchFamily="34" charset="0"/>
              </a:rPr>
              <a:t>This presentation was realized with the EEA Financial Mechanism 2014 – 2021 </a:t>
            </a:r>
          </a:p>
          <a:p>
            <a:pPr algn="ctr"/>
            <a:r>
              <a:rPr lang="en-US" sz="1200" dirty="0">
                <a:solidFill>
                  <a:schemeClr val="tx1">
                    <a:lumMod val="65000"/>
                    <a:lumOff val="35000"/>
                  </a:schemeClr>
                </a:solidFill>
                <a:latin typeface="Segoe UI" pitchFamily="34" charset="0"/>
                <a:cs typeface="Segoe UI" pitchFamily="34" charset="0"/>
              </a:rPr>
              <a:t>financial support. Its content does not reflect the official opinion of the </a:t>
            </a:r>
          </a:p>
          <a:p>
            <a:pPr algn="ctr"/>
            <a:r>
              <a:rPr lang="en-US" sz="1200" dirty="0" err="1">
                <a:solidFill>
                  <a:schemeClr val="tx1">
                    <a:lumMod val="65000"/>
                    <a:lumOff val="35000"/>
                  </a:schemeClr>
                </a:solidFill>
                <a:latin typeface="Segoe UI" pitchFamily="34" charset="0"/>
                <a:cs typeface="Segoe UI" pitchFamily="34" charset="0"/>
              </a:rPr>
              <a:t>Programme</a:t>
            </a:r>
            <a:r>
              <a:rPr lang="en-US" sz="1200" dirty="0">
                <a:solidFill>
                  <a:schemeClr val="tx1">
                    <a:lumMod val="65000"/>
                    <a:lumOff val="35000"/>
                  </a:schemeClr>
                </a:solidFill>
                <a:latin typeface="Segoe UI" pitchFamily="34" charset="0"/>
                <a:cs typeface="Segoe UI" pitchFamily="34" charset="0"/>
              </a:rPr>
              <a:t> Operator, the National Contact Point and the Financial Mechanism </a:t>
            </a:r>
          </a:p>
          <a:p>
            <a:pPr algn="ctr"/>
            <a:r>
              <a:rPr lang="en-US" sz="1200" dirty="0">
                <a:solidFill>
                  <a:schemeClr val="tx1">
                    <a:lumMod val="65000"/>
                    <a:lumOff val="35000"/>
                  </a:schemeClr>
                </a:solidFill>
                <a:latin typeface="Segoe UI" pitchFamily="34" charset="0"/>
                <a:cs typeface="Segoe UI" pitchFamily="34" charset="0"/>
              </a:rPr>
              <a:t>Office. Responsibility for the information and views expressed therein lies entirely with the author(s).</a:t>
            </a:r>
            <a:endParaRPr lang="en-GB" sz="1200" dirty="0">
              <a:solidFill>
                <a:schemeClr val="tx1">
                  <a:lumMod val="65000"/>
                  <a:lumOff val="35000"/>
                </a:schemeClr>
              </a:solidFill>
              <a:latin typeface="Segoe UI" pitchFamily="34" charset="0"/>
              <a:cs typeface="Segoe UI" pitchFamily="34" charset="0"/>
            </a:endParaRPr>
          </a:p>
        </p:txBody>
      </p:sp>
      <p:pic>
        <p:nvPicPr>
          <p:cNvPr id="7" name="Picture 6">
            <a:extLst>
              <a:ext uri="{FF2B5EF4-FFF2-40B4-BE49-F238E27FC236}">
                <a16:creationId xmlns:a16="http://schemas.microsoft.com/office/drawing/2014/main" id="{A59C0AAD-768C-4784-8DE1-DF6157EA47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p:cNvSpPr>
          <p:nvPr/>
        </p:nvSpPr>
        <p:spPr>
          <a:xfrm>
            <a:off x="755576" y="339502"/>
            <a:ext cx="8388424" cy="576064"/>
          </a:xfrm>
          <a:prstGeom prst="rect">
            <a:avLst/>
          </a:prstGeom>
        </p:spPr>
        <p:txBody>
          <a:bodyPr anchor="ctr"/>
          <a:lstStyle>
            <a:lvl1pPr algn="ctr" defTabSz="914400" rtl="0" eaLnBrk="1" latinLnBrk="1" hangingPunct="1">
              <a:spcBef>
                <a:spcPct val="0"/>
              </a:spcBef>
              <a:buNone/>
              <a:defRPr sz="4400" kern="1200">
                <a:solidFill>
                  <a:schemeClr val="tx1"/>
                </a:solidFill>
                <a:latin typeface="+mj-lt"/>
                <a:ea typeface="+mj-ea"/>
                <a:cs typeface="+mj-cs"/>
              </a:defRPr>
            </a:lvl1pPr>
          </a:lstStyle>
          <a:p>
            <a:pPr algn="l"/>
            <a:r>
              <a:rPr lang="en-US" sz="3600" dirty="0">
                <a:solidFill>
                  <a:schemeClr val="tx1">
                    <a:lumMod val="75000"/>
                    <a:lumOff val="25000"/>
                  </a:schemeClr>
                </a:solidFill>
                <a:cs typeface="Arial" pitchFamily="34" charset="0"/>
              </a:rPr>
              <a:t>Talking points</a:t>
            </a:r>
          </a:p>
        </p:txBody>
      </p:sp>
      <p:sp>
        <p:nvSpPr>
          <p:cNvPr id="4" name="Rectangle 3"/>
          <p:cNvSpPr/>
          <p:nvPr/>
        </p:nvSpPr>
        <p:spPr>
          <a:xfrm>
            <a:off x="1447800" y="1125393"/>
            <a:ext cx="6570630" cy="615921"/>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cs typeface="Arial" pitchFamily="34" charset="0"/>
            </a:endParaRPr>
          </a:p>
        </p:txBody>
      </p:sp>
      <p:sp>
        <p:nvSpPr>
          <p:cNvPr id="7" name="TextBox 12"/>
          <p:cNvSpPr txBox="1"/>
          <p:nvPr/>
        </p:nvSpPr>
        <p:spPr bwMode="auto">
          <a:xfrm>
            <a:off x="2063828" y="1287084"/>
            <a:ext cx="5738578" cy="307777"/>
          </a:xfrm>
          <a:prstGeom prst="rect">
            <a:avLst/>
          </a:prstGeom>
          <a:noFill/>
          <a:effectLst/>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1400" dirty="0">
                <a:solidFill>
                  <a:schemeClr val="tx1">
                    <a:lumMod val="75000"/>
                    <a:lumOff val="25000"/>
                  </a:schemeClr>
                </a:solidFill>
                <a:cs typeface="Arial" pitchFamily="34" charset="0"/>
              </a:rPr>
              <a:t>The objective of the project</a:t>
            </a:r>
            <a:endParaRPr lang="ko-KR" altLang="en-US" sz="1400" dirty="0">
              <a:solidFill>
                <a:schemeClr val="tx1">
                  <a:lumMod val="75000"/>
                  <a:lumOff val="25000"/>
                </a:schemeClr>
              </a:solidFill>
              <a:cs typeface="Arial" pitchFamily="34" charset="0"/>
            </a:endParaRPr>
          </a:p>
        </p:txBody>
      </p:sp>
      <p:sp>
        <p:nvSpPr>
          <p:cNvPr id="5" name="Oval 4"/>
          <p:cNvSpPr/>
          <p:nvPr/>
        </p:nvSpPr>
        <p:spPr>
          <a:xfrm>
            <a:off x="1105622" y="1091175"/>
            <a:ext cx="684357" cy="684357"/>
          </a:xfrm>
          <a:prstGeom prst="ellipse">
            <a:avLst/>
          </a:prstGeom>
          <a:solidFill>
            <a:schemeClr val="bg1"/>
          </a:solidFill>
          <a:ln w="12700">
            <a:solidFill>
              <a:schemeClr val="accent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2" name="Rectangle 31"/>
          <p:cNvSpPr/>
          <p:nvPr/>
        </p:nvSpPr>
        <p:spPr>
          <a:xfrm>
            <a:off x="1447800" y="1962150"/>
            <a:ext cx="6570630" cy="615921"/>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cs typeface="Arial" pitchFamily="34" charset="0"/>
            </a:endParaRPr>
          </a:p>
        </p:txBody>
      </p:sp>
      <p:sp>
        <p:nvSpPr>
          <p:cNvPr id="33" name="TextBox 12"/>
          <p:cNvSpPr txBox="1"/>
          <p:nvPr/>
        </p:nvSpPr>
        <p:spPr bwMode="auto">
          <a:xfrm>
            <a:off x="2063828" y="2123841"/>
            <a:ext cx="5738578" cy="307777"/>
          </a:xfrm>
          <a:prstGeom prst="rect">
            <a:avLst/>
          </a:prstGeom>
          <a:noFill/>
          <a:effectLst/>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1400" dirty="0">
                <a:solidFill>
                  <a:schemeClr val="tx1">
                    <a:lumMod val="75000"/>
                    <a:lumOff val="25000"/>
                  </a:schemeClr>
                </a:solidFill>
                <a:cs typeface="Arial" pitchFamily="34" charset="0"/>
              </a:rPr>
              <a:t>Guiding working principles</a:t>
            </a:r>
            <a:endParaRPr lang="ko-KR" altLang="en-US" sz="1400" dirty="0">
              <a:solidFill>
                <a:schemeClr val="tx1">
                  <a:lumMod val="75000"/>
                  <a:lumOff val="25000"/>
                </a:schemeClr>
              </a:solidFill>
              <a:cs typeface="Arial" pitchFamily="34" charset="0"/>
            </a:endParaRPr>
          </a:p>
        </p:txBody>
      </p:sp>
      <p:sp>
        <p:nvSpPr>
          <p:cNvPr id="34" name="Oval 33"/>
          <p:cNvSpPr/>
          <p:nvPr/>
        </p:nvSpPr>
        <p:spPr>
          <a:xfrm>
            <a:off x="1105622" y="1927932"/>
            <a:ext cx="684357" cy="684357"/>
          </a:xfrm>
          <a:prstGeom prst="ellipse">
            <a:avLst/>
          </a:prstGeom>
          <a:solidFill>
            <a:schemeClr val="bg1"/>
          </a:solidFill>
          <a:ln w="12700">
            <a:solidFill>
              <a:schemeClr val="accent2"/>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7" name="Rectangle 36"/>
          <p:cNvSpPr/>
          <p:nvPr/>
        </p:nvSpPr>
        <p:spPr>
          <a:xfrm>
            <a:off x="1447800" y="2798907"/>
            <a:ext cx="6570630" cy="615921"/>
          </a:xfrm>
          <a:prstGeom prst="rect">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cs typeface="Arial" pitchFamily="34" charset="0"/>
            </a:endParaRPr>
          </a:p>
        </p:txBody>
      </p:sp>
      <p:sp>
        <p:nvSpPr>
          <p:cNvPr id="38" name="TextBox 12"/>
          <p:cNvSpPr txBox="1"/>
          <p:nvPr/>
        </p:nvSpPr>
        <p:spPr bwMode="auto">
          <a:xfrm>
            <a:off x="2063828" y="2960598"/>
            <a:ext cx="5738578" cy="307777"/>
          </a:xfrm>
          <a:prstGeom prst="rect">
            <a:avLst/>
          </a:prstGeom>
          <a:noFill/>
          <a:effectLst/>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1400" dirty="0">
                <a:solidFill>
                  <a:schemeClr val="tx1">
                    <a:lumMod val="75000"/>
                    <a:lumOff val="25000"/>
                  </a:schemeClr>
                </a:solidFill>
                <a:cs typeface="Arial" pitchFamily="34" charset="0"/>
              </a:rPr>
              <a:t>Proposed outline</a:t>
            </a:r>
            <a:endParaRPr lang="ko-KR" altLang="en-US" sz="1400" dirty="0">
              <a:solidFill>
                <a:schemeClr val="tx1">
                  <a:lumMod val="75000"/>
                  <a:lumOff val="25000"/>
                </a:schemeClr>
              </a:solidFill>
              <a:cs typeface="Arial" pitchFamily="34" charset="0"/>
            </a:endParaRPr>
          </a:p>
        </p:txBody>
      </p:sp>
      <p:sp>
        <p:nvSpPr>
          <p:cNvPr id="39" name="Oval 38"/>
          <p:cNvSpPr/>
          <p:nvPr/>
        </p:nvSpPr>
        <p:spPr>
          <a:xfrm>
            <a:off x="1105622" y="2764689"/>
            <a:ext cx="684357" cy="684357"/>
          </a:xfrm>
          <a:prstGeom prst="ellipse">
            <a:avLst/>
          </a:prstGeom>
          <a:solidFill>
            <a:schemeClr val="bg1"/>
          </a:solidFill>
          <a:ln w="12700">
            <a:solidFill>
              <a:schemeClr val="accent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0" name="TextBox 39"/>
          <p:cNvSpPr txBox="1"/>
          <p:nvPr/>
        </p:nvSpPr>
        <p:spPr>
          <a:xfrm>
            <a:off x="1243454" y="3155901"/>
            <a:ext cx="428602" cy="523220"/>
          </a:xfrm>
          <a:prstGeom prst="rect">
            <a:avLst/>
          </a:prstGeom>
          <a:noFill/>
        </p:spPr>
        <p:txBody>
          <a:bodyPr wrap="square" rtlCol="0" anchor="ctr">
            <a:spAutoFit/>
          </a:bodyPr>
          <a:lstStyle/>
          <a:p>
            <a:pPr algn="ctr"/>
            <a:endParaRPr lang="ko-KR" altLang="en-US" sz="2800" b="1" dirty="0">
              <a:solidFill>
                <a:schemeClr val="accent3"/>
              </a:solidFill>
              <a:cs typeface="Arial" pitchFamily="34" charset="0"/>
            </a:endParaRPr>
          </a:p>
        </p:txBody>
      </p:sp>
      <p:sp>
        <p:nvSpPr>
          <p:cNvPr id="42" name="Rectangle 41"/>
          <p:cNvSpPr/>
          <p:nvPr/>
        </p:nvSpPr>
        <p:spPr>
          <a:xfrm>
            <a:off x="1447800" y="3635664"/>
            <a:ext cx="6570630" cy="615921"/>
          </a:xfrm>
          <a:prstGeom prst="rect">
            <a:avLst/>
          </a:prstGeom>
          <a:noFill/>
          <a:ln w="127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cs typeface="Arial" pitchFamily="34" charset="0"/>
            </a:endParaRPr>
          </a:p>
        </p:txBody>
      </p:sp>
      <p:sp>
        <p:nvSpPr>
          <p:cNvPr id="43" name="TextBox 12"/>
          <p:cNvSpPr txBox="1"/>
          <p:nvPr/>
        </p:nvSpPr>
        <p:spPr bwMode="auto">
          <a:xfrm>
            <a:off x="2063828" y="3797355"/>
            <a:ext cx="5738578" cy="307777"/>
          </a:xfrm>
          <a:prstGeom prst="rect">
            <a:avLst/>
          </a:prstGeom>
          <a:noFill/>
          <a:effectLst/>
        </p:spPr>
        <p:txBody>
          <a:bodyPr wrap="square"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1400" dirty="0">
                <a:solidFill>
                  <a:schemeClr val="tx1">
                    <a:lumMod val="75000"/>
                    <a:lumOff val="25000"/>
                  </a:schemeClr>
                </a:solidFill>
                <a:cs typeface="Arial" pitchFamily="34" charset="0"/>
              </a:rPr>
              <a:t>Division of tasks </a:t>
            </a:r>
            <a:endParaRPr lang="ko-KR" altLang="en-US" sz="1400" dirty="0">
              <a:solidFill>
                <a:schemeClr val="tx1">
                  <a:lumMod val="75000"/>
                  <a:lumOff val="25000"/>
                </a:schemeClr>
              </a:solidFill>
              <a:cs typeface="Arial" pitchFamily="34" charset="0"/>
            </a:endParaRPr>
          </a:p>
        </p:txBody>
      </p:sp>
      <p:sp>
        <p:nvSpPr>
          <p:cNvPr id="44" name="Oval 43"/>
          <p:cNvSpPr/>
          <p:nvPr/>
        </p:nvSpPr>
        <p:spPr>
          <a:xfrm>
            <a:off x="1105622" y="3601446"/>
            <a:ext cx="684357" cy="684357"/>
          </a:xfrm>
          <a:prstGeom prst="ellipse">
            <a:avLst/>
          </a:prstGeom>
          <a:solidFill>
            <a:schemeClr val="bg1"/>
          </a:solidFill>
          <a:ln w="12700">
            <a:solidFill>
              <a:schemeClr val="accent4"/>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Rectangle 19"/>
          <p:cNvSpPr/>
          <p:nvPr/>
        </p:nvSpPr>
        <p:spPr>
          <a:xfrm>
            <a:off x="0" y="4629150"/>
            <a:ext cx="9144000" cy="5143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295400" y="4713094"/>
            <a:ext cx="430406" cy="430406"/>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0" y="4762500"/>
            <a:ext cx="1152525" cy="3810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4513" r="-173"/>
          <a:stretch/>
        </p:blipFill>
        <p:spPr bwMode="auto">
          <a:xfrm>
            <a:off x="5410200" y="4706937"/>
            <a:ext cx="457993" cy="43656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4781550"/>
            <a:ext cx="1200150" cy="361950"/>
          </a:xfrm>
          <a:prstGeom prst="rect">
            <a:avLst/>
          </a:prstGeom>
          <a:noFill/>
          <a:extLst>
            <a:ext uri="{909E8E84-426E-40DD-AFC4-6F175D3DCCD1}">
              <a14:hiddenFill xmlns:a14="http://schemas.microsoft.com/office/drawing/2010/main">
                <a:solidFill>
                  <a:srgbClr val="FFFFFF"/>
                </a:solidFill>
              </a14:hiddenFill>
            </a:ext>
          </a:extLst>
        </p:spPr>
      </p:pic>
      <p:sp>
        <p:nvSpPr>
          <p:cNvPr id="25" name="Donut 24">
            <a:extLst>
              <a:ext uri="{FF2B5EF4-FFF2-40B4-BE49-F238E27FC236}">
                <a16:creationId xmlns:a16="http://schemas.microsoft.com/office/drawing/2014/main" id="{5B44E4E1-82F3-40AD-8D61-D77CE83DDC16}"/>
              </a:ext>
            </a:extLst>
          </p:cNvPr>
          <p:cNvSpPr/>
          <p:nvPr/>
        </p:nvSpPr>
        <p:spPr>
          <a:xfrm>
            <a:off x="1209246" y="1203832"/>
            <a:ext cx="433604" cy="437134"/>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28" name="Rectangle 30">
            <a:extLst>
              <a:ext uri="{FF2B5EF4-FFF2-40B4-BE49-F238E27FC236}">
                <a16:creationId xmlns:a16="http://schemas.microsoft.com/office/drawing/2014/main" id="{8EE71C41-EDE7-4C54-907F-61C8B64B609A}"/>
              </a:ext>
            </a:extLst>
          </p:cNvPr>
          <p:cNvSpPr/>
          <p:nvPr/>
        </p:nvSpPr>
        <p:spPr>
          <a:xfrm>
            <a:off x="1285446" y="2956432"/>
            <a:ext cx="317209" cy="316282"/>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29" name="Freeform 32">
            <a:extLst>
              <a:ext uri="{FF2B5EF4-FFF2-40B4-BE49-F238E27FC236}">
                <a16:creationId xmlns:a16="http://schemas.microsoft.com/office/drawing/2014/main" id="{320835CE-949B-498D-B85F-ED43A8C874B3}"/>
              </a:ext>
            </a:extLst>
          </p:cNvPr>
          <p:cNvSpPr/>
          <p:nvPr/>
        </p:nvSpPr>
        <p:spPr>
          <a:xfrm>
            <a:off x="1285446" y="2042032"/>
            <a:ext cx="408033" cy="373744"/>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0" name="Rectangle 16">
            <a:extLst>
              <a:ext uri="{FF2B5EF4-FFF2-40B4-BE49-F238E27FC236}">
                <a16:creationId xmlns:a16="http://schemas.microsoft.com/office/drawing/2014/main" id="{DC93EBD5-0764-4BFC-8897-9843D352A385}"/>
              </a:ext>
            </a:extLst>
          </p:cNvPr>
          <p:cNvSpPr/>
          <p:nvPr/>
        </p:nvSpPr>
        <p:spPr>
          <a:xfrm rot="2700000">
            <a:off x="1338858" y="3666430"/>
            <a:ext cx="265920" cy="476745"/>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26" name="Footer Placeholder 4">
            <a:extLst>
              <a:ext uri="{FF2B5EF4-FFF2-40B4-BE49-F238E27FC236}">
                <a16:creationId xmlns:a16="http://schemas.microsoft.com/office/drawing/2014/main" id="{C6D938D3-6EE2-49CD-ABE5-0479AD30A933}"/>
              </a:ext>
            </a:extLst>
          </p:cNvPr>
          <p:cNvSpPr txBox="1">
            <a:spLocks/>
          </p:cNvSpPr>
          <p:nvPr/>
        </p:nvSpPr>
        <p:spPr>
          <a:xfrm>
            <a:off x="609600" y="434333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9" name="Picture 8">
            <a:extLst>
              <a:ext uri="{FF2B5EF4-FFF2-40B4-BE49-F238E27FC236}">
                <a16:creationId xmlns:a16="http://schemas.microsoft.com/office/drawing/2014/main" id="{B04F1417-4DA0-4D9F-9A45-CE7CA9B579B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58150" y="152584"/>
            <a:ext cx="914560" cy="641720"/>
          </a:xfrm>
          <a:prstGeom prst="rect">
            <a:avLst/>
          </a:prstGeom>
        </p:spPr>
      </p:pic>
    </p:spTree>
    <p:extLst>
      <p:ext uri="{BB962C8B-B14F-4D97-AF65-F5344CB8AC3E}">
        <p14:creationId xmlns:p14="http://schemas.microsoft.com/office/powerpoint/2010/main" val="1095055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819400" y="438150"/>
            <a:ext cx="5757664" cy="473576"/>
          </a:xfrm>
        </p:spPr>
        <p:txBody>
          <a:bodyPr/>
          <a:lstStyle/>
          <a:p>
            <a:r>
              <a:rPr lang="en-US" altLang="ko-KR" dirty="0">
                <a:solidFill>
                  <a:schemeClr val="tx1">
                    <a:lumMod val="75000"/>
                    <a:lumOff val="25000"/>
                  </a:schemeClr>
                </a:solidFill>
              </a:rPr>
              <a:t>(1) Objective of the project</a:t>
            </a:r>
            <a:endParaRPr lang="ko-KR" altLang="en-US" dirty="0">
              <a:solidFill>
                <a:schemeClr val="tx1">
                  <a:lumMod val="75000"/>
                  <a:lumOff val="25000"/>
                </a:schemeClr>
              </a:solidFill>
            </a:endParaRPr>
          </a:p>
        </p:txBody>
      </p:sp>
      <p:sp>
        <p:nvSpPr>
          <p:cNvPr id="6" name="Rectangle 5"/>
          <p:cNvSpPr/>
          <p:nvPr/>
        </p:nvSpPr>
        <p:spPr>
          <a:xfrm rot="16200000">
            <a:off x="4267982" y="-400834"/>
            <a:ext cx="2817837" cy="6172199"/>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9" name="TextBox 8"/>
          <p:cNvSpPr txBox="1"/>
          <p:nvPr/>
        </p:nvSpPr>
        <p:spPr>
          <a:xfrm>
            <a:off x="2590800" y="1428750"/>
            <a:ext cx="6019800" cy="3139321"/>
          </a:xfrm>
          <a:prstGeom prst="rect">
            <a:avLst/>
          </a:prstGeom>
          <a:noFill/>
        </p:spPr>
        <p:txBody>
          <a:bodyPr wrap="square" rtlCol="0">
            <a:spAutoFit/>
          </a:bodyPr>
          <a:lstStyle/>
          <a:p>
            <a:r>
              <a:rPr lang="en-US" b="1" dirty="0">
                <a:latin typeface="Segoe UI" pitchFamily="34" charset="0"/>
                <a:cs typeface="Segoe UI" pitchFamily="34" charset="0"/>
              </a:rPr>
              <a:t>A </a:t>
            </a:r>
            <a:r>
              <a:rPr lang="en-US" b="1" dirty="0">
                <a:solidFill>
                  <a:schemeClr val="accent6">
                    <a:lumMod val="75000"/>
                  </a:schemeClr>
                </a:solidFill>
                <a:latin typeface="Segoe UI" pitchFamily="34" charset="0"/>
                <a:cs typeface="Segoe UI" pitchFamily="34" charset="0"/>
              </a:rPr>
              <a:t>conceptual understanding </a:t>
            </a:r>
            <a:r>
              <a:rPr lang="en-US" b="1" dirty="0">
                <a:latin typeface="Segoe UI" pitchFamily="34" charset="0"/>
                <a:cs typeface="Segoe UI" pitchFamily="34" charset="0"/>
              </a:rPr>
              <a:t>of the analytical process</a:t>
            </a:r>
          </a:p>
          <a:p>
            <a:endParaRPr lang="en-US" b="1" dirty="0">
              <a:latin typeface="Segoe UI" pitchFamily="34" charset="0"/>
              <a:cs typeface="Segoe UI" pitchFamily="34" charset="0"/>
            </a:endParaRPr>
          </a:p>
          <a:p>
            <a:pPr>
              <a:buFont typeface="Wingdings" pitchFamily="2" charset="2"/>
              <a:buChar char="§"/>
            </a:pPr>
            <a:r>
              <a:rPr lang="en-US" dirty="0">
                <a:latin typeface="Segoe UI" pitchFamily="34" charset="0"/>
                <a:cs typeface="Segoe UI" pitchFamily="34" charset="0"/>
              </a:rPr>
              <a:t>Types of data and techniques required to express and </a:t>
            </a:r>
          </a:p>
          <a:p>
            <a:r>
              <a:rPr lang="en-US" dirty="0">
                <a:latin typeface="Segoe UI" pitchFamily="34" charset="0"/>
                <a:cs typeface="Segoe UI" pitchFamily="34" charset="0"/>
              </a:rPr>
              <a:t>analyze different aspects of the social system;</a:t>
            </a:r>
          </a:p>
          <a:p>
            <a:pPr>
              <a:buFont typeface="Wingdings" pitchFamily="2" charset="2"/>
              <a:buChar char="§"/>
            </a:pPr>
            <a:r>
              <a:rPr lang="en-US" dirty="0">
                <a:latin typeface="Segoe UI" pitchFamily="34" charset="0"/>
                <a:cs typeface="Segoe UI" pitchFamily="34" charset="0"/>
              </a:rPr>
              <a:t>Methodologies that govern recent innovations</a:t>
            </a:r>
            <a:r>
              <a:rPr lang="en-GB" dirty="0">
                <a:latin typeface="Segoe UI" pitchFamily="34" charset="0"/>
                <a:cs typeface="Segoe UI" pitchFamily="34" charset="0"/>
              </a:rPr>
              <a:t>, so as to </a:t>
            </a:r>
          </a:p>
          <a:p>
            <a:r>
              <a:rPr lang="en-GB" dirty="0">
                <a:latin typeface="Segoe UI" pitchFamily="34" charset="0"/>
                <a:cs typeface="Segoe UI" pitchFamily="34" charset="0"/>
              </a:rPr>
              <a:t>cater towards the needs of the stakeholders involved;</a:t>
            </a:r>
          </a:p>
          <a:p>
            <a:pPr>
              <a:buFont typeface="Wingdings" pitchFamily="2" charset="2"/>
              <a:buChar char="§"/>
            </a:pPr>
            <a:r>
              <a:rPr lang="en-US" dirty="0">
                <a:latin typeface="Segoe UI" pitchFamily="34" charset="0"/>
                <a:cs typeface="Segoe UI" pitchFamily="34" charset="0"/>
              </a:rPr>
              <a:t>Applicability and (limited) use of innovative instruments and technologies;</a:t>
            </a:r>
          </a:p>
          <a:p>
            <a:pPr>
              <a:buFont typeface="Wingdings" pitchFamily="2" charset="2"/>
              <a:buChar char="§"/>
            </a:pPr>
            <a:endParaRPr lang="en-US" dirty="0">
              <a:latin typeface="Segoe UI" pitchFamily="34" charset="0"/>
              <a:cs typeface="Segoe UI" pitchFamily="34" charset="0"/>
            </a:endParaRPr>
          </a:p>
          <a:p>
            <a:endParaRPr lang="en-US" dirty="0">
              <a:latin typeface="Segoe UI" pitchFamily="34" charset="0"/>
              <a:cs typeface="Segoe UI" pitchFamily="34" charset="0"/>
            </a:endParaRPr>
          </a:p>
          <a:p>
            <a:r>
              <a:rPr lang="en-US" dirty="0">
                <a:latin typeface="Segoe UI" pitchFamily="34" charset="0"/>
                <a:cs typeface="Segoe UI" pitchFamily="34" charset="0"/>
              </a:rPr>
              <a:t>                                           ….to produce </a:t>
            </a:r>
            <a:r>
              <a:rPr lang="en-US" b="1" dirty="0">
                <a:solidFill>
                  <a:schemeClr val="accent6">
                    <a:lumMod val="75000"/>
                  </a:schemeClr>
                </a:solidFill>
                <a:latin typeface="Segoe UI" pitchFamily="34" charset="0"/>
                <a:cs typeface="Segoe UI" pitchFamily="34" charset="0"/>
              </a:rPr>
              <a:t>ABSTRACTION</a:t>
            </a:r>
          </a:p>
        </p:txBody>
      </p:sp>
      <p:sp>
        <p:nvSpPr>
          <p:cNvPr id="5" name="Footer Placeholder 4">
            <a:extLst>
              <a:ext uri="{FF2B5EF4-FFF2-40B4-BE49-F238E27FC236}">
                <a16:creationId xmlns:a16="http://schemas.microsoft.com/office/drawing/2014/main" id="{E2A10C8B-B898-4206-BEF5-D7A3AEF7626B}"/>
              </a:ext>
            </a:extLst>
          </p:cNvPr>
          <p:cNvSpPr txBox="1">
            <a:spLocks/>
          </p:cNvSpPr>
          <p:nvPr/>
        </p:nvSpPr>
        <p:spPr>
          <a:xfrm>
            <a:off x="609600" y="47053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7" name="Picture 6">
            <a:extLst>
              <a:ext uri="{FF2B5EF4-FFF2-40B4-BE49-F238E27FC236}">
                <a16:creationId xmlns:a16="http://schemas.microsoft.com/office/drawing/2014/main" id="{53CE9D2D-34CD-4036-9378-C8CC7AF4DD2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extLst>
      <p:ext uri="{BB962C8B-B14F-4D97-AF65-F5344CB8AC3E}">
        <p14:creationId xmlns:p14="http://schemas.microsoft.com/office/powerpoint/2010/main" val="3101234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dirty="0"/>
              <a:t>Target Group</a:t>
            </a:r>
            <a:endParaRPr lang="ko-KR" altLang="en-US" dirty="0"/>
          </a:p>
        </p:txBody>
      </p:sp>
      <p:sp>
        <p:nvSpPr>
          <p:cNvPr id="3" name="Text Placeholder 2"/>
          <p:cNvSpPr>
            <a:spLocks noGrp="1"/>
          </p:cNvSpPr>
          <p:nvPr>
            <p:ph type="body" sz="quarter" idx="11"/>
          </p:nvPr>
        </p:nvSpPr>
        <p:spPr/>
        <p:txBody>
          <a:bodyPr/>
          <a:lstStyle/>
          <a:p>
            <a:pPr lvl="0"/>
            <a:r>
              <a:rPr lang="en-US" altLang="ko-KR" dirty="0"/>
              <a:t>addressed by the project</a:t>
            </a:r>
          </a:p>
        </p:txBody>
      </p:sp>
      <p:grpSp>
        <p:nvGrpSpPr>
          <p:cNvPr id="4" name="Group 5"/>
          <p:cNvGrpSpPr/>
          <p:nvPr/>
        </p:nvGrpSpPr>
        <p:grpSpPr>
          <a:xfrm>
            <a:off x="914400" y="1885950"/>
            <a:ext cx="631153" cy="1662297"/>
            <a:chOff x="798294" y="1135284"/>
            <a:chExt cx="1366873" cy="3600000"/>
          </a:xfrm>
          <a:solidFill>
            <a:schemeClr val="accent1"/>
          </a:solidFill>
        </p:grpSpPr>
        <p:sp>
          <p:nvSpPr>
            <p:cNvPr id="7" name="Round Same Side Corner Rectangle 8"/>
            <p:cNvSpPr>
              <a:spLocks noChangeAspect="1"/>
            </p:cNvSpPr>
            <p:nvPr/>
          </p:nvSpPr>
          <p:spPr>
            <a:xfrm>
              <a:off x="1172247" y="1135284"/>
              <a:ext cx="618968" cy="360000"/>
            </a:xfrm>
            <a:custGeom>
              <a:avLst/>
              <a:gdLst/>
              <a:ahLst/>
              <a:cxnLst/>
              <a:rect l="l" t="t" r="r" b="b"/>
              <a:pathLst>
                <a:path w="618968" h="360000">
                  <a:moveTo>
                    <a:pt x="309484" y="0"/>
                  </a:moveTo>
                  <a:cubicBezTo>
                    <a:pt x="480408" y="0"/>
                    <a:pt x="618968" y="138560"/>
                    <a:pt x="618968" y="309483"/>
                  </a:cubicBezTo>
                  <a:lnTo>
                    <a:pt x="613875" y="360000"/>
                  </a:lnTo>
                  <a:lnTo>
                    <a:pt x="5093" y="360000"/>
                  </a:lnTo>
                  <a:cubicBezTo>
                    <a:pt x="1413" y="343670"/>
                    <a:pt x="0" y="326742"/>
                    <a:pt x="0" y="309483"/>
                  </a:cubicBezTo>
                  <a:cubicBezTo>
                    <a:pt x="0" y="138560"/>
                    <a:pt x="138561" y="0"/>
                    <a:pt x="30948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8" name="Round Same Side Corner Rectangle 8"/>
            <p:cNvSpPr>
              <a:spLocks noChangeAspect="1"/>
            </p:cNvSpPr>
            <p:nvPr/>
          </p:nvSpPr>
          <p:spPr>
            <a:xfrm>
              <a:off x="935085" y="1495284"/>
              <a:ext cx="1093290" cy="360000"/>
            </a:xfrm>
            <a:custGeom>
              <a:avLst/>
              <a:gdLst/>
              <a:ahLst/>
              <a:cxnLst/>
              <a:rect l="l" t="t" r="r" b="b"/>
              <a:pathLst>
                <a:path w="1093290" h="360000">
                  <a:moveTo>
                    <a:pt x="120297" y="328818"/>
                  </a:moveTo>
                  <a:lnTo>
                    <a:pt x="972993" y="328818"/>
                  </a:lnTo>
                  <a:cubicBezTo>
                    <a:pt x="1016682" y="328818"/>
                    <a:pt x="1057826" y="339716"/>
                    <a:pt x="1093290" y="360000"/>
                  </a:cubicBezTo>
                  <a:lnTo>
                    <a:pt x="0" y="360000"/>
                  </a:lnTo>
                  <a:cubicBezTo>
                    <a:pt x="35464" y="339716"/>
                    <a:pt x="76608" y="328818"/>
                    <a:pt x="120297" y="328818"/>
                  </a:cubicBezTo>
                  <a:close/>
                  <a:moveTo>
                    <a:pt x="242255" y="0"/>
                  </a:moveTo>
                  <a:lnTo>
                    <a:pt x="851037" y="0"/>
                  </a:lnTo>
                  <a:cubicBezTo>
                    <a:pt x="827819" y="146975"/>
                    <a:pt x="700311" y="258967"/>
                    <a:pt x="546646" y="258967"/>
                  </a:cubicBezTo>
                  <a:cubicBezTo>
                    <a:pt x="392981" y="258967"/>
                    <a:pt x="265473" y="146975"/>
                    <a:pt x="242255"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9" name="Round Same Side Corner Rectangle 8"/>
            <p:cNvSpPr>
              <a:spLocks noChangeAspect="1"/>
            </p:cNvSpPr>
            <p:nvPr/>
          </p:nvSpPr>
          <p:spPr>
            <a:xfrm>
              <a:off x="798294" y="1855284"/>
              <a:ext cx="1366872" cy="360000"/>
            </a:xfrm>
            <a:custGeom>
              <a:avLst/>
              <a:gdLst/>
              <a:ahLst/>
              <a:cxnLst/>
              <a:rect l="l" t="t" r="r" b="b"/>
              <a:pathLst>
                <a:path w="1366872" h="360000">
                  <a:moveTo>
                    <a:pt x="136791" y="0"/>
                  </a:moveTo>
                  <a:lnTo>
                    <a:pt x="1230081" y="0"/>
                  </a:lnTo>
                  <a:cubicBezTo>
                    <a:pt x="1311706" y="42198"/>
                    <a:pt x="1366872" y="127610"/>
                    <a:pt x="1366872" y="225906"/>
                  </a:cubicBezTo>
                  <a:lnTo>
                    <a:pt x="1366872" y="360000"/>
                  </a:lnTo>
                  <a:lnTo>
                    <a:pt x="0" y="360000"/>
                  </a:lnTo>
                  <a:lnTo>
                    <a:pt x="0" y="225906"/>
                  </a:lnTo>
                  <a:cubicBezTo>
                    <a:pt x="0" y="127610"/>
                    <a:pt x="55166" y="42198"/>
                    <a:pt x="13679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0" name="Round Same Side Corner Rectangle 8"/>
            <p:cNvSpPr>
              <a:spLocks noChangeAspect="1"/>
            </p:cNvSpPr>
            <p:nvPr/>
          </p:nvSpPr>
          <p:spPr>
            <a:xfrm>
              <a:off x="798294" y="2215284"/>
              <a:ext cx="1366873" cy="360000"/>
            </a:xfrm>
            <a:custGeom>
              <a:avLst/>
              <a:gdLst/>
              <a:ahLst/>
              <a:cxnLst/>
              <a:rect l="l" t="t" r="r" b="b"/>
              <a:pathLst>
                <a:path w="1366873" h="360000">
                  <a:moveTo>
                    <a:pt x="0" y="0"/>
                  </a:moveTo>
                  <a:lnTo>
                    <a:pt x="1366872" y="0"/>
                  </a:lnTo>
                  <a:lnTo>
                    <a:pt x="1366872" y="106805"/>
                  </a:lnTo>
                  <a:lnTo>
                    <a:pt x="1366873" y="106805"/>
                  </a:lnTo>
                  <a:lnTo>
                    <a:pt x="1366873" y="360000"/>
                  </a:lnTo>
                  <a:lnTo>
                    <a:pt x="1102603" y="360000"/>
                  </a:lnTo>
                  <a:lnTo>
                    <a:pt x="1102603" y="195949"/>
                  </a:lnTo>
                  <a:lnTo>
                    <a:pt x="1063282" y="195949"/>
                  </a:lnTo>
                  <a:lnTo>
                    <a:pt x="1062792" y="360000"/>
                  </a:lnTo>
                  <a:lnTo>
                    <a:pt x="303100" y="360000"/>
                  </a:lnTo>
                  <a:cubicBezTo>
                    <a:pt x="303263" y="305317"/>
                    <a:pt x="303426" y="250633"/>
                    <a:pt x="303590" y="195949"/>
                  </a:cubicBezTo>
                  <a:lnTo>
                    <a:pt x="264271" y="195949"/>
                  </a:lnTo>
                  <a:lnTo>
                    <a:pt x="264271" y="360000"/>
                  </a:lnTo>
                  <a:lnTo>
                    <a:pt x="1" y="360000"/>
                  </a:lnTo>
                  <a:lnTo>
                    <a:pt x="1" y="195949"/>
                  </a:lnTo>
                  <a:lnTo>
                    <a:pt x="0" y="1959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1" name="Round Same Side Corner Rectangle 8"/>
            <p:cNvSpPr>
              <a:spLocks noChangeAspect="1"/>
            </p:cNvSpPr>
            <p:nvPr/>
          </p:nvSpPr>
          <p:spPr>
            <a:xfrm>
              <a:off x="798295" y="2575284"/>
              <a:ext cx="1366872" cy="360000"/>
            </a:xfrm>
            <a:custGeom>
              <a:avLst/>
              <a:gdLst/>
              <a:ahLst/>
              <a:cxnLst/>
              <a:rect l="l" t="t" r="r" b="b"/>
              <a:pathLst>
                <a:path w="1366872" h="360000">
                  <a:moveTo>
                    <a:pt x="1102602" y="0"/>
                  </a:moveTo>
                  <a:lnTo>
                    <a:pt x="1366872" y="0"/>
                  </a:lnTo>
                  <a:lnTo>
                    <a:pt x="1366872" y="360000"/>
                  </a:lnTo>
                  <a:lnTo>
                    <a:pt x="1102602" y="360000"/>
                  </a:lnTo>
                  <a:close/>
                  <a:moveTo>
                    <a:pt x="303099" y="0"/>
                  </a:moveTo>
                  <a:lnTo>
                    <a:pt x="1062791" y="0"/>
                  </a:lnTo>
                  <a:lnTo>
                    <a:pt x="1061715" y="360000"/>
                  </a:lnTo>
                  <a:lnTo>
                    <a:pt x="302023" y="360000"/>
                  </a:lnTo>
                  <a:close/>
                  <a:moveTo>
                    <a:pt x="0" y="0"/>
                  </a:moveTo>
                  <a:lnTo>
                    <a:pt x="264270" y="0"/>
                  </a:lnTo>
                  <a:lnTo>
                    <a:pt x="264270" y="360000"/>
                  </a:lnTo>
                  <a:lnTo>
                    <a:pt x="0" y="36000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2" name="Round Same Side Corner Rectangle 8"/>
            <p:cNvSpPr>
              <a:spLocks noChangeAspect="1"/>
            </p:cNvSpPr>
            <p:nvPr/>
          </p:nvSpPr>
          <p:spPr>
            <a:xfrm>
              <a:off x="798295" y="2935284"/>
              <a:ext cx="1366872" cy="360000"/>
            </a:xfrm>
            <a:custGeom>
              <a:avLst/>
              <a:gdLst/>
              <a:ahLst/>
              <a:cxnLst/>
              <a:rect l="l" t="t" r="r" b="b"/>
              <a:pathLst>
                <a:path w="1366872" h="360000">
                  <a:moveTo>
                    <a:pt x="1102602" y="0"/>
                  </a:moveTo>
                  <a:lnTo>
                    <a:pt x="1366872" y="0"/>
                  </a:lnTo>
                  <a:lnTo>
                    <a:pt x="1366872" y="93634"/>
                  </a:lnTo>
                  <a:cubicBezTo>
                    <a:pt x="1366872" y="166610"/>
                    <a:pt x="1307713" y="225768"/>
                    <a:pt x="1234737" y="225768"/>
                  </a:cubicBezTo>
                  <a:cubicBezTo>
                    <a:pt x="1161761" y="225768"/>
                    <a:pt x="1102602" y="166610"/>
                    <a:pt x="1102602" y="93634"/>
                  </a:cubicBezTo>
                  <a:close/>
                  <a:moveTo>
                    <a:pt x="302023" y="0"/>
                  </a:moveTo>
                  <a:lnTo>
                    <a:pt x="1061715" y="0"/>
                  </a:lnTo>
                  <a:lnTo>
                    <a:pt x="1060639" y="360000"/>
                  </a:lnTo>
                  <a:lnTo>
                    <a:pt x="726527" y="360000"/>
                  </a:lnTo>
                  <a:lnTo>
                    <a:pt x="726527" y="314913"/>
                  </a:lnTo>
                  <a:lnTo>
                    <a:pt x="627437" y="314913"/>
                  </a:lnTo>
                  <a:lnTo>
                    <a:pt x="627437" y="360000"/>
                  </a:lnTo>
                  <a:lnTo>
                    <a:pt x="300947" y="360000"/>
                  </a:lnTo>
                  <a:close/>
                  <a:moveTo>
                    <a:pt x="0" y="0"/>
                  </a:moveTo>
                  <a:lnTo>
                    <a:pt x="264270" y="0"/>
                  </a:lnTo>
                  <a:lnTo>
                    <a:pt x="264270" y="93634"/>
                  </a:lnTo>
                  <a:cubicBezTo>
                    <a:pt x="264270" y="166610"/>
                    <a:pt x="205112" y="225768"/>
                    <a:pt x="132135" y="225768"/>
                  </a:cubicBezTo>
                  <a:cubicBezTo>
                    <a:pt x="59159" y="225768"/>
                    <a:pt x="0" y="166610"/>
                    <a:pt x="0" y="9363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3" name="Round Same Side Corner Rectangle 8"/>
            <p:cNvSpPr>
              <a:spLocks noChangeAspect="1"/>
            </p:cNvSpPr>
            <p:nvPr/>
          </p:nvSpPr>
          <p:spPr>
            <a:xfrm>
              <a:off x="1098166" y="3295284"/>
              <a:ext cx="760768" cy="360000"/>
            </a:xfrm>
            <a:custGeom>
              <a:avLst/>
              <a:gdLst/>
              <a:ahLst/>
              <a:cxnLst/>
              <a:rect l="l" t="t" r="r" b="b"/>
              <a:pathLst>
                <a:path w="760768" h="360000">
                  <a:moveTo>
                    <a:pt x="426656" y="0"/>
                  </a:moveTo>
                  <a:lnTo>
                    <a:pt x="760768" y="0"/>
                  </a:lnTo>
                  <a:lnTo>
                    <a:pt x="759691" y="360000"/>
                  </a:lnTo>
                  <a:lnTo>
                    <a:pt x="426656" y="360000"/>
                  </a:lnTo>
                  <a:close/>
                  <a:moveTo>
                    <a:pt x="1076" y="0"/>
                  </a:moveTo>
                  <a:lnTo>
                    <a:pt x="327566" y="0"/>
                  </a:lnTo>
                  <a:lnTo>
                    <a:pt x="327566" y="360000"/>
                  </a:lnTo>
                  <a:lnTo>
                    <a:pt x="0" y="36000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4" name="Round Same Side Corner Rectangle 8"/>
            <p:cNvSpPr>
              <a:spLocks noChangeAspect="1"/>
            </p:cNvSpPr>
            <p:nvPr/>
          </p:nvSpPr>
          <p:spPr>
            <a:xfrm>
              <a:off x="1097090" y="3655284"/>
              <a:ext cx="760767" cy="360000"/>
            </a:xfrm>
            <a:custGeom>
              <a:avLst/>
              <a:gdLst/>
              <a:ahLst/>
              <a:cxnLst/>
              <a:rect l="l" t="t" r="r" b="b"/>
              <a:pathLst>
                <a:path w="760767" h="360000">
                  <a:moveTo>
                    <a:pt x="427732" y="0"/>
                  </a:moveTo>
                  <a:lnTo>
                    <a:pt x="760767" y="0"/>
                  </a:lnTo>
                  <a:lnTo>
                    <a:pt x="759691" y="360000"/>
                  </a:lnTo>
                  <a:lnTo>
                    <a:pt x="427732" y="360000"/>
                  </a:lnTo>
                  <a:close/>
                  <a:moveTo>
                    <a:pt x="1076" y="0"/>
                  </a:moveTo>
                  <a:lnTo>
                    <a:pt x="328642" y="0"/>
                  </a:lnTo>
                  <a:lnTo>
                    <a:pt x="328642" y="360000"/>
                  </a:lnTo>
                  <a:lnTo>
                    <a:pt x="0" y="36000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5" name="Round Same Side Corner Rectangle 8"/>
            <p:cNvSpPr>
              <a:spLocks noChangeAspect="1"/>
            </p:cNvSpPr>
            <p:nvPr/>
          </p:nvSpPr>
          <p:spPr>
            <a:xfrm>
              <a:off x="1096013" y="4015284"/>
              <a:ext cx="760768" cy="360000"/>
            </a:xfrm>
            <a:custGeom>
              <a:avLst/>
              <a:gdLst/>
              <a:ahLst/>
              <a:cxnLst/>
              <a:rect l="l" t="t" r="r" b="b"/>
              <a:pathLst>
                <a:path w="760768" h="360000">
                  <a:moveTo>
                    <a:pt x="428809" y="0"/>
                  </a:moveTo>
                  <a:lnTo>
                    <a:pt x="760768" y="0"/>
                  </a:lnTo>
                  <a:lnTo>
                    <a:pt x="759692" y="360000"/>
                  </a:lnTo>
                  <a:lnTo>
                    <a:pt x="428809" y="360000"/>
                  </a:lnTo>
                  <a:close/>
                  <a:moveTo>
                    <a:pt x="1077" y="0"/>
                  </a:moveTo>
                  <a:lnTo>
                    <a:pt x="329719" y="0"/>
                  </a:lnTo>
                  <a:lnTo>
                    <a:pt x="329719" y="360000"/>
                  </a:lnTo>
                  <a:lnTo>
                    <a:pt x="0" y="36000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6" name="Round Same Side Corner Rectangle 8"/>
            <p:cNvSpPr>
              <a:spLocks noChangeAspect="1"/>
            </p:cNvSpPr>
            <p:nvPr/>
          </p:nvSpPr>
          <p:spPr>
            <a:xfrm>
              <a:off x="1095431" y="4375284"/>
              <a:ext cx="760274" cy="360000"/>
            </a:xfrm>
            <a:custGeom>
              <a:avLst/>
              <a:gdLst/>
              <a:ahLst/>
              <a:cxnLst/>
              <a:rect l="l" t="t" r="r" b="b"/>
              <a:pathLst>
                <a:path w="760274" h="360000">
                  <a:moveTo>
                    <a:pt x="429391" y="0"/>
                  </a:moveTo>
                  <a:lnTo>
                    <a:pt x="760274" y="0"/>
                  </a:lnTo>
                  <a:cubicBezTo>
                    <a:pt x="760080" y="64950"/>
                    <a:pt x="759886" y="129900"/>
                    <a:pt x="759692" y="194850"/>
                  </a:cubicBezTo>
                  <a:cubicBezTo>
                    <a:pt x="759692" y="286060"/>
                    <a:pt x="685751" y="360000"/>
                    <a:pt x="594541" y="360000"/>
                  </a:cubicBezTo>
                  <a:cubicBezTo>
                    <a:pt x="503331" y="360000"/>
                    <a:pt x="429391" y="286060"/>
                    <a:pt x="429391" y="194850"/>
                  </a:cubicBezTo>
                  <a:close/>
                  <a:moveTo>
                    <a:pt x="583" y="0"/>
                  </a:moveTo>
                  <a:lnTo>
                    <a:pt x="330301" y="0"/>
                  </a:lnTo>
                  <a:lnTo>
                    <a:pt x="330301" y="194849"/>
                  </a:lnTo>
                  <a:cubicBezTo>
                    <a:pt x="330301" y="286059"/>
                    <a:pt x="256361" y="359999"/>
                    <a:pt x="165151" y="359999"/>
                  </a:cubicBezTo>
                  <a:cubicBezTo>
                    <a:pt x="73941" y="359999"/>
                    <a:pt x="0" y="286059"/>
                    <a:pt x="0" y="19484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grpSp>
      <p:grpSp>
        <p:nvGrpSpPr>
          <p:cNvPr id="123" name="Group 5"/>
          <p:cNvGrpSpPr/>
          <p:nvPr/>
        </p:nvGrpSpPr>
        <p:grpSpPr>
          <a:xfrm>
            <a:off x="1828800" y="1885950"/>
            <a:ext cx="631153" cy="1662297"/>
            <a:chOff x="798294" y="1135284"/>
            <a:chExt cx="1366873" cy="3600000"/>
          </a:xfrm>
          <a:solidFill>
            <a:schemeClr val="accent1"/>
          </a:solidFill>
        </p:grpSpPr>
        <p:sp>
          <p:nvSpPr>
            <p:cNvPr id="124" name="Round Same Side Corner Rectangle 8"/>
            <p:cNvSpPr>
              <a:spLocks noChangeAspect="1"/>
            </p:cNvSpPr>
            <p:nvPr/>
          </p:nvSpPr>
          <p:spPr>
            <a:xfrm>
              <a:off x="1172247" y="1135284"/>
              <a:ext cx="618968" cy="360000"/>
            </a:xfrm>
            <a:custGeom>
              <a:avLst/>
              <a:gdLst/>
              <a:ahLst/>
              <a:cxnLst/>
              <a:rect l="l" t="t" r="r" b="b"/>
              <a:pathLst>
                <a:path w="618968" h="360000">
                  <a:moveTo>
                    <a:pt x="309484" y="0"/>
                  </a:moveTo>
                  <a:cubicBezTo>
                    <a:pt x="480408" y="0"/>
                    <a:pt x="618968" y="138560"/>
                    <a:pt x="618968" y="309483"/>
                  </a:cubicBezTo>
                  <a:lnTo>
                    <a:pt x="613875" y="360000"/>
                  </a:lnTo>
                  <a:lnTo>
                    <a:pt x="5093" y="360000"/>
                  </a:lnTo>
                  <a:cubicBezTo>
                    <a:pt x="1413" y="343670"/>
                    <a:pt x="0" y="326742"/>
                    <a:pt x="0" y="309483"/>
                  </a:cubicBezTo>
                  <a:cubicBezTo>
                    <a:pt x="0" y="138560"/>
                    <a:pt x="138561" y="0"/>
                    <a:pt x="309484" y="0"/>
                  </a:cubicBez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25" name="Round Same Side Corner Rectangle 8"/>
            <p:cNvSpPr>
              <a:spLocks noChangeAspect="1"/>
            </p:cNvSpPr>
            <p:nvPr/>
          </p:nvSpPr>
          <p:spPr>
            <a:xfrm>
              <a:off x="935085" y="1495284"/>
              <a:ext cx="1093290" cy="360000"/>
            </a:xfrm>
            <a:custGeom>
              <a:avLst/>
              <a:gdLst/>
              <a:ahLst/>
              <a:cxnLst/>
              <a:rect l="l" t="t" r="r" b="b"/>
              <a:pathLst>
                <a:path w="1093290" h="360000">
                  <a:moveTo>
                    <a:pt x="120297" y="328818"/>
                  </a:moveTo>
                  <a:lnTo>
                    <a:pt x="972993" y="328818"/>
                  </a:lnTo>
                  <a:cubicBezTo>
                    <a:pt x="1016682" y="328818"/>
                    <a:pt x="1057826" y="339716"/>
                    <a:pt x="1093290" y="360000"/>
                  </a:cubicBezTo>
                  <a:lnTo>
                    <a:pt x="0" y="360000"/>
                  </a:lnTo>
                  <a:cubicBezTo>
                    <a:pt x="35464" y="339716"/>
                    <a:pt x="76608" y="328818"/>
                    <a:pt x="120297" y="328818"/>
                  </a:cubicBezTo>
                  <a:close/>
                  <a:moveTo>
                    <a:pt x="242255" y="0"/>
                  </a:moveTo>
                  <a:lnTo>
                    <a:pt x="851037" y="0"/>
                  </a:lnTo>
                  <a:cubicBezTo>
                    <a:pt x="827819" y="146975"/>
                    <a:pt x="700311" y="258967"/>
                    <a:pt x="546646" y="258967"/>
                  </a:cubicBezTo>
                  <a:cubicBezTo>
                    <a:pt x="392981" y="258967"/>
                    <a:pt x="265473" y="146975"/>
                    <a:pt x="242255" y="0"/>
                  </a:cubicBez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26" name="Round Same Side Corner Rectangle 8"/>
            <p:cNvSpPr>
              <a:spLocks noChangeAspect="1"/>
            </p:cNvSpPr>
            <p:nvPr/>
          </p:nvSpPr>
          <p:spPr>
            <a:xfrm>
              <a:off x="798294" y="1855284"/>
              <a:ext cx="1366872" cy="360000"/>
            </a:xfrm>
            <a:custGeom>
              <a:avLst/>
              <a:gdLst/>
              <a:ahLst/>
              <a:cxnLst/>
              <a:rect l="l" t="t" r="r" b="b"/>
              <a:pathLst>
                <a:path w="1366872" h="360000">
                  <a:moveTo>
                    <a:pt x="136791" y="0"/>
                  </a:moveTo>
                  <a:lnTo>
                    <a:pt x="1230081" y="0"/>
                  </a:lnTo>
                  <a:cubicBezTo>
                    <a:pt x="1311706" y="42198"/>
                    <a:pt x="1366872" y="127610"/>
                    <a:pt x="1366872" y="225906"/>
                  </a:cubicBezTo>
                  <a:lnTo>
                    <a:pt x="1366872" y="360000"/>
                  </a:lnTo>
                  <a:lnTo>
                    <a:pt x="0" y="360000"/>
                  </a:lnTo>
                  <a:lnTo>
                    <a:pt x="0" y="225906"/>
                  </a:lnTo>
                  <a:cubicBezTo>
                    <a:pt x="0" y="127610"/>
                    <a:pt x="55166" y="42198"/>
                    <a:pt x="136791" y="0"/>
                  </a:cubicBez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27" name="Round Same Side Corner Rectangle 8"/>
            <p:cNvSpPr>
              <a:spLocks noChangeAspect="1"/>
            </p:cNvSpPr>
            <p:nvPr/>
          </p:nvSpPr>
          <p:spPr>
            <a:xfrm>
              <a:off x="798294" y="2215284"/>
              <a:ext cx="1366873" cy="360000"/>
            </a:xfrm>
            <a:custGeom>
              <a:avLst/>
              <a:gdLst/>
              <a:ahLst/>
              <a:cxnLst/>
              <a:rect l="l" t="t" r="r" b="b"/>
              <a:pathLst>
                <a:path w="1366873" h="360000">
                  <a:moveTo>
                    <a:pt x="0" y="0"/>
                  </a:moveTo>
                  <a:lnTo>
                    <a:pt x="1366872" y="0"/>
                  </a:lnTo>
                  <a:lnTo>
                    <a:pt x="1366872" y="106805"/>
                  </a:lnTo>
                  <a:lnTo>
                    <a:pt x="1366873" y="106805"/>
                  </a:lnTo>
                  <a:lnTo>
                    <a:pt x="1366873" y="360000"/>
                  </a:lnTo>
                  <a:lnTo>
                    <a:pt x="1102603" y="360000"/>
                  </a:lnTo>
                  <a:lnTo>
                    <a:pt x="1102603" y="195949"/>
                  </a:lnTo>
                  <a:lnTo>
                    <a:pt x="1063282" y="195949"/>
                  </a:lnTo>
                  <a:lnTo>
                    <a:pt x="1062792" y="360000"/>
                  </a:lnTo>
                  <a:lnTo>
                    <a:pt x="303100" y="360000"/>
                  </a:lnTo>
                  <a:cubicBezTo>
                    <a:pt x="303263" y="305317"/>
                    <a:pt x="303426" y="250633"/>
                    <a:pt x="303590" y="195949"/>
                  </a:cubicBezTo>
                  <a:lnTo>
                    <a:pt x="264271" y="195949"/>
                  </a:lnTo>
                  <a:lnTo>
                    <a:pt x="264271" y="360000"/>
                  </a:lnTo>
                  <a:lnTo>
                    <a:pt x="1" y="360000"/>
                  </a:lnTo>
                  <a:lnTo>
                    <a:pt x="1" y="195949"/>
                  </a:lnTo>
                  <a:lnTo>
                    <a:pt x="0" y="195949"/>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28" name="Round Same Side Corner Rectangle 8"/>
            <p:cNvSpPr>
              <a:spLocks noChangeAspect="1"/>
            </p:cNvSpPr>
            <p:nvPr/>
          </p:nvSpPr>
          <p:spPr>
            <a:xfrm>
              <a:off x="798295" y="2575284"/>
              <a:ext cx="1366872" cy="360000"/>
            </a:xfrm>
            <a:custGeom>
              <a:avLst/>
              <a:gdLst/>
              <a:ahLst/>
              <a:cxnLst/>
              <a:rect l="l" t="t" r="r" b="b"/>
              <a:pathLst>
                <a:path w="1366872" h="360000">
                  <a:moveTo>
                    <a:pt x="1102602" y="0"/>
                  </a:moveTo>
                  <a:lnTo>
                    <a:pt x="1366872" y="0"/>
                  </a:lnTo>
                  <a:lnTo>
                    <a:pt x="1366872" y="360000"/>
                  </a:lnTo>
                  <a:lnTo>
                    <a:pt x="1102602" y="360000"/>
                  </a:lnTo>
                  <a:close/>
                  <a:moveTo>
                    <a:pt x="303099" y="0"/>
                  </a:moveTo>
                  <a:lnTo>
                    <a:pt x="1062791" y="0"/>
                  </a:lnTo>
                  <a:lnTo>
                    <a:pt x="1061715" y="360000"/>
                  </a:lnTo>
                  <a:lnTo>
                    <a:pt x="302023" y="360000"/>
                  </a:lnTo>
                  <a:close/>
                  <a:moveTo>
                    <a:pt x="0" y="0"/>
                  </a:moveTo>
                  <a:lnTo>
                    <a:pt x="264270" y="0"/>
                  </a:lnTo>
                  <a:lnTo>
                    <a:pt x="264270" y="360000"/>
                  </a:lnTo>
                  <a:lnTo>
                    <a:pt x="0" y="36000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29" name="Round Same Side Corner Rectangle 8"/>
            <p:cNvSpPr>
              <a:spLocks noChangeAspect="1"/>
            </p:cNvSpPr>
            <p:nvPr/>
          </p:nvSpPr>
          <p:spPr>
            <a:xfrm>
              <a:off x="798295" y="2935284"/>
              <a:ext cx="1366872" cy="360000"/>
            </a:xfrm>
            <a:custGeom>
              <a:avLst/>
              <a:gdLst/>
              <a:ahLst/>
              <a:cxnLst/>
              <a:rect l="l" t="t" r="r" b="b"/>
              <a:pathLst>
                <a:path w="1366872" h="360000">
                  <a:moveTo>
                    <a:pt x="1102602" y="0"/>
                  </a:moveTo>
                  <a:lnTo>
                    <a:pt x="1366872" y="0"/>
                  </a:lnTo>
                  <a:lnTo>
                    <a:pt x="1366872" y="93634"/>
                  </a:lnTo>
                  <a:cubicBezTo>
                    <a:pt x="1366872" y="166610"/>
                    <a:pt x="1307713" y="225768"/>
                    <a:pt x="1234737" y="225768"/>
                  </a:cubicBezTo>
                  <a:cubicBezTo>
                    <a:pt x="1161761" y="225768"/>
                    <a:pt x="1102602" y="166610"/>
                    <a:pt x="1102602" y="93634"/>
                  </a:cubicBezTo>
                  <a:close/>
                  <a:moveTo>
                    <a:pt x="302023" y="0"/>
                  </a:moveTo>
                  <a:lnTo>
                    <a:pt x="1061715" y="0"/>
                  </a:lnTo>
                  <a:lnTo>
                    <a:pt x="1060639" y="360000"/>
                  </a:lnTo>
                  <a:lnTo>
                    <a:pt x="726527" y="360000"/>
                  </a:lnTo>
                  <a:lnTo>
                    <a:pt x="726527" y="314913"/>
                  </a:lnTo>
                  <a:lnTo>
                    <a:pt x="627437" y="314913"/>
                  </a:lnTo>
                  <a:lnTo>
                    <a:pt x="627437" y="360000"/>
                  </a:lnTo>
                  <a:lnTo>
                    <a:pt x="300947" y="360000"/>
                  </a:lnTo>
                  <a:close/>
                  <a:moveTo>
                    <a:pt x="0" y="0"/>
                  </a:moveTo>
                  <a:lnTo>
                    <a:pt x="264270" y="0"/>
                  </a:lnTo>
                  <a:lnTo>
                    <a:pt x="264270" y="93634"/>
                  </a:lnTo>
                  <a:cubicBezTo>
                    <a:pt x="264270" y="166610"/>
                    <a:pt x="205112" y="225768"/>
                    <a:pt x="132135" y="225768"/>
                  </a:cubicBezTo>
                  <a:cubicBezTo>
                    <a:pt x="59159" y="225768"/>
                    <a:pt x="0" y="166610"/>
                    <a:pt x="0" y="93634"/>
                  </a:cubicBez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30" name="Round Same Side Corner Rectangle 8"/>
            <p:cNvSpPr>
              <a:spLocks noChangeAspect="1"/>
            </p:cNvSpPr>
            <p:nvPr/>
          </p:nvSpPr>
          <p:spPr>
            <a:xfrm>
              <a:off x="1098166" y="3295284"/>
              <a:ext cx="760768" cy="360000"/>
            </a:xfrm>
            <a:custGeom>
              <a:avLst/>
              <a:gdLst/>
              <a:ahLst/>
              <a:cxnLst/>
              <a:rect l="l" t="t" r="r" b="b"/>
              <a:pathLst>
                <a:path w="760768" h="360000">
                  <a:moveTo>
                    <a:pt x="426656" y="0"/>
                  </a:moveTo>
                  <a:lnTo>
                    <a:pt x="760768" y="0"/>
                  </a:lnTo>
                  <a:lnTo>
                    <a:pt x="759691" y="360000"/>
                  </a:lnTo>
                  <a:lnTo>
                    <a:pt x="426656" y="360000"/>
                  </a:lnTo>
                  <a:close/>
                  <a:moveTo>
                    <a:pt x="1076" y="0"/>
                  </a:moveTo>
                  <a:lnTo>
                    <a:pt x="327566" y="0"/>
                  </a:lnTo>
                  <a:lnTo>
                    <a:pt x="327566" y="360000"/>
                  </a:lnTo>
                  <a:lnTo>
                    <a:pt x="0" y="36000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31" name="Round Same Side Corner Rectangle 8"/>
            <p:cNvSpPr>
              <a:spLocks noChangeAspect="1"/>
            </p:cNvSpPr>
            <p:nvPr/>
          </p:nvSpPr>
          <p:spPr>
            <a:xfrm>
              <a:off x="1097090" y="3655284"/>
              <a:ext cx="760767" cy="360000"/>
            </a:xfrm>
            <a:custGeom>
              <a:avLst/>
              <a:gdLst/>
              <a:ahLst/>
              <a:cxnLst/>
              <a:rect l="l" t="t" r="r" b="b"/>
              <a:pathLst>
                <a:path w="760767" h="360000">
                  <a:moveTo>
                    <a:pt x="427732" y="0"/>
                  </a:moveTo>
                  <a:lnTo>
                    <a:pt x="760767" y="0"/>
                  </a:lnTo>
                  <a:lnTo>
                    <a:pt x="759691" y="360000"/>
                  </a:lnTo>
                  <a:lnTo>
                    <a:pt x="427732" y="360000"/>
                  </a:lnTo>
                  <a:close/>
                  <a:moveTo>
                    <a:pt x="1076" y="0"/>
                  </a:moveTo>
                  <a:lnTo>
                    <a:pt x="328642" y="0"/>
                  </a:lnTo>
                  <a:lnTo>
                    <a:pt x="328642" y="360000"/>
                  </a:lnTo>
                  <a:lnTo>
                    <a:pt x="0" y="36000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32" name="Round Same Side Corner Rectangle 8"/>
            <p:cNvSpPr>
              <a:spLocks noChangeAspect="1"/>
            </p:cNvSpPr>
            <p:nvPr/>
          </p:nvSpPr>
          <p:spPr>
            <a:xfrm>
              <a:off x="1096013" y="4015284"/>
              <a:ext cx="760768" cy="360000"/>
            </a:xfrm>
            <a:custGeom>
              <a:avLst/>
              <a:gdLst/>
              <a:ahLst/>
              <a:cxnLst/>
              <a:rect l="l" t="t" r="r" b="b"/>
              <a:pathLst>
                <a:path w="760768" h="360000">
                  <a:moveTo>
                    <a:pt x="428809" y="0"/>
                  </a:moveTo>
                  <a:lnTo>
                    <a:pt x="760768" y="0"/>
                  </a:lnTo>
                  <a:lnTo>
                    <a:pt x="759692" y="360000"/>
                  </a:lnTo>
                  <a:lnTo>
                    <a:pt x="428809" y="360000"/>
                  </a:lnTo>
                  <a:close/>
                  <a:moveTo>
                    <a:pt x="1077" y="0"/>
                  </a:moveTo>
                  <a:lnTo>
                    <a:pt x="329719" y="0"/>
                  </a:lnTo>
                  <a:lnTo>
                    <a:pt x="329719" y="360000"/>
                  </a:lnTo>
                  <a:lnTo>
                    <a:pt x="0" y="36000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sp>
          <p:nvSpPr>
            <p:cNvPr id="133" name="Round Same Side Corner Rectangle 8"/>
            <p:cNvSpPr>
              <a:spLocks noChangeAspect="1"/>
            </p:cNvSpPr>
            <p:nvPr/>
          </p:nvSpPr>
          <p:spPr>
            <a:xfrm>
              <a:off x="1095431" y="4375284"/>
              <a:ext cx="760274" cy="360000"/>
            </a:xfrm>
            <a:custGeom>
              <a:avLst/>
              <a:gdLst/>
              <a:ahLst/>
              <a:cxnLst/>
              <a:rect l="l" t="t" r="r" b="b"/>
              <a:pathLst>
                <a:path w="760274" h="360000">
                  <a:moveTo>
                    <a:pt x="429391" y="0"/>
                  </a:moveTo>
                  <a:lnTo>
                    <a:pt x="760274" y="0"/>
                  </a:lnTo>
                  <a:cubicBezTo>
                    <a:pt x="760080" y="64950"/>
                    <a:pt x="759886" y="129900"/>
                    <a:pt x="759692" y="194850"/>
                  </a:cubicBezTo>
                  <a:cubicBezTo>
                    <a:pt x="759692" y="286060"/>
                    <a:pt x="685751" y="360000"/>
                    <a:pt x="594541" y="360000"/>
                  </a:cubicBezTo>
                  <a:cubicBezTo>
                    <a:pt x="503331" y="360000"/>
                    <a:pt x="429391" y="286060"/>
                    <a:pt x="429391" y="194850"/>
                  </a:cubicBezTo>
                  <a:close/>
                  <a:moveTo>
                    <a:pt x="583" y="0"/>
                  </a:moveTo>
                  <a:lnTo>
                    <a:pt x="330301" y="0"/>
                  </a:lnTo>
                  <a:lnTo>
                    <a:pt x="330301" y="194849"/>
                  </a:lnTo>
                  <a:cubicBezTo>
                    <a:pt x="330301" y="286059"/>
                    <a:pt x="256361" y="359999"/>
                    <a:pt x="165151" y="359999"/>
                  </a:cubicBezTo>
                  <a:cubicBezTo>
                    <a:pt x="73941" y="359999"/>
                    <a:pt x="0" y="286059"/>
                    <a:pt x="0" y="194849"/>
                  </a:cubicBez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lumMod val="75000"/>
                    <a:lumOff val="25000"/>
                  </a:schemeClr>
                </a:solidFill>
              </a:endParaRPr>
            </a:p>
          </p:txBody>
        </p:sp>
      </p:grpSp>
      <p:sp>
        <p:nvSpPr>
          <p:cNvPr id="134" name="Rectangle 133"/>
          <p:cNvSpPr/>
          <p:nvPr/>
        </p:nvSpPr>
        <p:spPr>
          <a:xfrm rot="16200000">
            <a:off x="1181100" y="95250"/>
            <a:ext cx="685800" cy="2590800"/>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35" name="Rectangle 134"/>
          <p:cNvSpPr/>
          <p:nvPr/>
        </p:nvSpPr>
        <p:spPr>
          <a:xfrm rot="16200000">
            <a:off x="1181100" y="2914650"/>
            <a:ext cx="685800" cy="2590800"/>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136" name="Rectangle 135"/>
          <p:cNvSpPr/>
          <p:nvPr/>
        </p:nvSpPr>
        <p:spPr>
          <a:xfrm>
            <a:off x="304800" y="1047750"/>
            <a:ext cx="2286000" cy="584775"/>
          </a:xfrm>
          <a:prstGeom prst="rect">
            <a:avLst/>
          </a:prstGeom>
        </p:spPr>
        <p:txBody>
          <a:bodyPr wrap="square">
            <a:spAutoFit/>
          </a:bodyPr>
          <a:lstStyle/>
          <a:p>
            <a:pPr algn="ctr"/>
            <a:r>
              <a:rPr lang="en-US" sz="1600" b="1" dirty="0">
                <a:latin typeface="Segoe UI" pitchFamily="34" charset="0"/>
                <a:cs typeface="Segoe UI" pitchFamily="34" charset="0"/>
              </a:rPr>
              <a:t>(Future) security &amp; </a:t>
            </a:r>
          </a:p>
          <a:p>
            <a:pPr algn="ctr"/>
            <a:r>
              <a:rPr lang="en-US" sz="1600" b="1" dirty="0">
                <a:latin typeface="Segoe UI" pitchFamily="34" charset="0"/>
                <a:cs typeface="Segoe UI" pitchFamily="34" charset="0"/>
              </a:rPr>
              <a:t>LEA practitioners</a:t>
            </a:r>
            <a:endParaRPr lang="en-GB" sz="1600" b="1" dirty="0">
              <a:latin typeface="Segoe UI" pitchFamily="34" charset="0"/>
              <a:cs typeface="Segoe UI" pitchFamily="34" charset="0"/>
            </a:endParaRPr>
          </a:p>
        </p:txBody>
      </p:sp>
      <p:sp>
        <p:nvSpPr>
          <p:cNvPr id="137" name="Rectangle 136"/>
          <p:cNvSpPr/>
          <p:nvPr/>
        </p:nvSpPr>
        <p:spPr>
          <a:xfrm>
            <a:off x="152400" y="3867150"/>
            <a:ext cx="2743200" cy="523220"/>
          </a:xfrm>
          <a:prstGeom prst="rect">
            <a:avLst/>
          </a:prstGeom>
        </p:spPr>
        <p:txBody>
          <a:bodyPr wrap="square">
            <a:spAutoFit/>
          </a:bodyPr>
          <a:lstStyle/>
          <a:p>
            <a:pPr algn="ctr"/>
            <a:r>
              <a:rPr lang="en-US" sz="1400" b="1" dirty="0">
                <a:latin typeface="Segoe UI" pitchFamily="34" charset="0"/>
                <a:cs typeface="Segoe UI" pitchFamily="34" charset="0"/>
              </a:rPr>
              <a:t>(Future) policy makers, applied &amp; academic social scientists </a:t>
            </a:r>
            <a:endParaRPr lang="en-GB" sz="1400" b="1" dirty="0">
              <a:latin typeface="Segoe UI" pitchFamily="34" charset="0"/>
              <a:cs typeface="Segoe UI" pitchFamily="34" charset="0"/>
            </a:endParaRPr>
          </a:p>
        </p:txBody>
      </p:sp>
      <p:pic>
        <p:nvPicPr>
          <p:cNvPr id="13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2438400" y="1428750"/>
            <a:ext cx="430406" cy="430406"/>
          </a:xfrm>
          <a:prstGeom prst="rect">
            <a:avLst/>
          </a:prstGeom>
          <a:noFill/>
          <a:extLst>
            <a:ext uri="{909E8E84-426E-40DD-AFC4-6F175D3DCCD1}">
              <a14:hiddenFill xmlns:a14="http://schemas.microsoft.com/office/drawing/2010/main">
                <a:solidFill>
                  <a:srgbClr val="FFFFFF"/>
                </a:solidFill>
              </a14:hiddenFill>
            </a:ext>
          </a:extLst>
        </p:spPr>
      </p:pic>
      <p:pic>
        <p:nvPicPr>
          <p:cNvPr id="13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7400" y="4400550"/>
            <a:ext cx="1152525" cy="381000"/>
          </a:xfrm>
          <a:prstGeom prst="rect">
            <a:avLst/>
          </a:prstGeom>
          <a:noFill/>
          <a:extLst>
            <a:ext uri="{909E8E84-426E-40DD-AFC4-6F175D3DCCD1}">
              <a14:hiddenFill xmlns:a14="http://schemas.microsoft.com/office/drawing/2010/main">
                <a:solidFill>
                  <a:srgbClr val="FFFFFF"/>
                </a:solidFill>
              </a14:hiddenFill>
            </a:ext>
          </a:extLst>
        </p:spPr>
      </p:pic>
      <p:pic>
        <p:nvPicPr>
          <p:cNvPr id="140" name="Picture 6"/>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4513" r="-173"/>
          <a:stretch/>
        </p:blipFill>
        <p:spPr bwMode="auto">
          <a:xfrm>
            <a:off x="1447800" y="4400550"/>
            <a:ext cx="457993" cy="436563"/>
          </a:xfrm>
          <a:prstGeom prst="rect">
            <a:avLst/>
          </a:prstGeom>
          <a:noFill/>
          <a:extLst>
            <a:ext uri="{909E8E84-426E-40DD-AFC4-6F175D3DCCD1}">
              <a14:hiddenFill xmlns:a14="http://schemas.microsoft.com/office/drawing/2010/main">
                <a:solidFill>
                  <a:srgbClr val="FFFFFF"/>
                </a:solidFill>
              </a14:hiddenFill>
            </a:ext>
          </a:extLst>
        </p:spPr>
      </p:pic>
      <p:sp>
        <p:nvSpPr>
          <p:cNvPr id="141" name="TextBox 140"/>
          <p:cNvSpPr txBox="1"/>
          <p:nvPr/>
        </p:nvSpPr>
        <p:spPr>
          <a:xfrm>
            <a:off x="3200400" y="1733550"/>
            <a:ext cx="5791200" cy="2862322"/>
          </a:xfrm>
          <a:prstGeom prst="rect">
            <a:avLst/>
          </a:prstGeom>
          <a:noFill/>
        </p:spPr>
        <p:txBody>
          <a:bodyPr wrap="square" rtlCol="0">
            <a:spAutoFit/>
          </a:bodyPr>
          <a:lstStyle/>
          <a:p>
            <a:r>
              <a:rPr lang="en-US" b="1" dirty="0">
                <a:solidFill>
                  <a:schemeClr val="accent6">
                    <a:lumMod val="75000"/>
                  </a:schemeClr>
                </a:solidFill>
                <a:latin typeface="Segoe UI" pitchFamily="34" charset="0"/>
                <a:cs typeface="Segoe UI" pitchFamily="34" charset="0"/>
              </a:rPr>
              <a:t>Why?  </a:t>
            </a:r>
            <a:r>
              <a:rPr lang="en-US" dirty="0">
                <a:latin typeface="Segoe UI" pitchFamily="34" charset="0"/>
                <a:cs typeface="Segoe UI" pitchFamily="34" charset="0"/>
              </a:rPr>
              <a:t>Do social sciences solve social problems?</a:t>
            </a:r>
          </a:p>
          <a:p>
            <a:endParaRPr lang="en-US" dirty="0">
              <a:latin typeface="Segoe UI" pitchFamily="34" charset="0"/>
              <a:cs typeface="Segoe UI" pitchFamily="34" charset="0"/>
            </a:endParaRPr>
          </a:p>
          <a:p>
            <a:r>
              <a:rPr lang="en-US" dirty="0">
                <a:latin typeface="Segoe UI" pitchFamily="34" charset="0"/>
                <a:cs typeface="Segoe UI" pitchFamily="34" charset="0"/>
              </a:rPr>
              <a:t>The target group:</a:t>
            </a:r>
          </a:p>
          <a:p>
            <a:pPr>
              <a:buFont typeface="Wingdings" pitchFamily="2" charset="2"/>
              <a:buChar char="§"/>
            </a:pPr>
            <a:r>
              <a:rPr lang="en-US" dirty="0">
                <a:latin typeface="Segoe UI" pitchFamily="34" charset="0"/>
                <a:cs typeface="Segoe UI" pitchFamily="34" charset="0"/>
              </a:rPr>
              <a:t> works with Big Data</a:t>
            </a:r>
          </a:p>
          <a:p>
            <a:pPr>
              <a:buFont typeface="Wingdings" pitchFamily="2" charset="2"/>
              <a:buChar char="§"/>
            </a:pPr>
            <a:r>
              <a:rPr lang="en-US" dirty="0">
                <a:latin typeface="Segoe UI" pitchFamily="34" charset="0"/>
                <a:cs typeface="Segoe UI" pitchFamily="34" charset="0"/>
              </a:rPr>
              <a:t> carries great responsibility in ensuring a sustainable </a:t>
            </a:r>
          </a:p>
          <a:p>
            <a:r>
              <a:rPr lang="en-US" dirty="0">
                <a:latin typeface="Segoe UI" pitchFamily="34" charset="0"/>
                <a:cs typeface="Segoe UI" pitchFamily="34" charset="0"/>
              </a:rPr>
              <a:t>societal development</a:t>
            </a:r>
          </a:p>
          <a:p>
            <a:pPr>
              <a:buFont typeface="Wingdings" pitchFamily="2" charset="2"/>
              <a:buChar char="§"/>
            </a:pPr>
            <a:r>
              <a:rPr lang="en-US" dirty="0">
                <a:latin typeface="Segoe UI" pitchFamily="34" charset="0"/>
                <a:cs typeface="Segoe UI" pitchFamily="34" charset="0"/>
              </a:rPr>
              <a:t> technology changes -&gt; how we understand the world and how we perform science</a:t>
            </a:r>
          </a:p>
          <a:p>
            <a:endParaRPr lang="en-US" dirty="0">
              <a:latin typeface="Segoe UI" pitchFamily="34" charset="0"/>
              <a:cs typeface="Segoe UI" pitchFamily="34" charset="0"/>
            </a:endParaRPr>
          </a:p>
          <a:p>
            <a:endParaRPr lang="en-GB" dirty="0">
              <a:latin typeface="Segoe UI" pitchFamily="34" charset="0"/>
              <a:cs typeface="Segoe UI" pitchFamily="34" charset="0"/>
            </a:endParaRPr>
          </a:p>
        </p:txBody>
      </p:sp>
      <p:sp>
        <p:nvSpPr>
          <p:cNvPr id="34" name="Footer Placeholder 4">
            <a:extLst>
              <a:ext uri="{FF2B5EF4-FFF2-40B4-BE49-F238E27FC236}">
                <a16:creationId xmlns:a16="http://schemas.microsoft.com/office/drawing/2014/main" id="{58F67E5C-40BF-442D-8076-D5634D3CB6C4}"/>
              </a:ext>
            </a:extLst>
          </p:cNvPr>
          <p:cNvSpPr txBox="1">
            <a:spLocks/>
          </p:cNvSpPr>
          <p:nvPr/>
        </p:nvSpPr>
        <p:spPr>
          <a:xfrm>
            <a:off x="609600" y="47053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35" name="Picture 34">
            <a:extLst>
              <a:ext uri="{FF2B5EF4-FFF2-40B4-BE49-F238E27FC236}">
                <a16:creationId xmlns:a16="http://schemas.microsoft.com/office/drawing/2014/main" id="{E8949999-AAF2-4D72-9DC4-B6337E5EC1E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extLst>
      <p:ext uri="{BB962C8B-B14F-4D97-AF65-F5344CB8AC3E}">
        <p14:creationId xmlns:p14="http://schemas.microsoft.com/office/powerpoint/2010/main" val="89328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23478"/>
            <a:ext cx="9144000" cy="848072"/>
          </a:xfrm>
        </p:spPr>
        <p:txBody>
          <a:bodyPr/>
          <a:lstStyle/>
          <a:p>
            <a:r>
              <a:rPr lang="en-US" altLang="ko-KR" sz="4000" dirty="0" err="1">
                <a:latin typeface="Segoe UI" pitchFamily="34" charset="0"/>
                <a:cs typeface="Segoe UI" pitchFamily="34" charset="0"/>
              </a:rPr>
              <a:t>Theseus</a:t>
            </a:r>
            <a:r>
              <a:rPr lang="en-US" altLang="ko-KR" sz="4000" dirty="0">
                <a:latin typeface="Segoe UI" pitchFamily="34" charset="0"/>
                <a:cs typeface="Segoe UI" pitchFamily="34" charset="0"/>
              </a:rPr>
              <a:t> …</a:t>
            </a:r>
          </a:p>
          <a:p>
            <a:r>
              <a:rPr lang="en-US" altLang="ko-KR" sz="2000" dirty="0">
                <a:latin typeface="Segoe UI" pitchFamily="34" charset="0"/>
                <a:cs typeface="Segoe UI" pitchFamily="34" charset="0"/>
              </a:rPr>
              <a:t>(2) Guiding principles</a:t>
            </a:r>
            <a:endParaRPr lang="ko-KR" altLang="en-US" sz="2000" dirty="0">
              <a:latin typeface="Segoe UI" pitchFamily="34" charset="0"/>
              <a:cs typeface="Segoe UI" pitchFamily="34" charset="0"/>
            </a:endParaRPr>
          </a:p>
        </p:txBody>
      </p:sp>
      <p:sp>
        <p:nvSpPr>
          <p:cNvPr id="4" name="Oval 3"/>
          <p:cNvSpPr/>
          <p:nvPr/>
        </p:nvSpPr>
        <p:spPr>
          <a:xfrm>
            <a:off x="936836" y="1147629"/>
            <a:ext cx="557704" cy="557704"/>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b="1">
              <a:solidFill>
                <a:schemeClr val="tx1">
                  <a:lumMod val="75000"/>
                  <a:lumOff val="25000"/>
                </a:schemeClr>
              </a:solidFill>
              <a:latin typeface="Segoe UI" pitchFamily="34" charset="0"/>
              <a:cs typeface="Segoe UI" pitchFamily="34" charset="0"/>
            </a:endParaRPr>
          </a:p>
        </p:txBody>
      </p:sp>
      <p:sp>
        <p:nvSpPr>
          <p:cNvPr id="5" name="Oval 4"/>
          <p:cNvSpPr/>
          <p:nvPr/>
        </p:nvSpPr>
        <p:spPr>
          <a:xfrm>
            <a:off x="921742" y="2253986"/>
            <a:ext cx="557704" cy="557704"/>
          </a:xfrm>
          <a:prstGeom prst="ellipse">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b="1">
              <a:solidFill>
                <a:schemeClr val="tx1">
                  <a:lumMod val="75000"/>
                  <a:lumOff val="25000"/>
                </a:schemeClr>
              </a:solidFill>
              <a:latin typeface="Segoe UI" pitchFamily="34" charset="0"/>
              <a:cs typeface="Segoe UI" pitchFamily="34" charset="0"/>
            </a:endParaRPr>
          </a:p>
        </p:txBody>
      </p:sp>
      <p:sp>
        <p:nvSpPr>
          <p:cNvPr id="6" name="Oval 5"/>
          <p:cNvSpPr/>
          <p:nvPr/>
        </p:nvSpPr>
        <p:spPr>
          <a:xfrm>
            <a:off x="921680" y="3180373"/>
            <a:ext cx="557704" cy="557704"/>
          </a:xfrm>
          <a:prstGeom prst="ellipse">
            <a:avLst/>
          </a:prstGeom>
          <a:solidFill>
            <a:schemeClr val="bg1"/>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b="1">
              <a:solidFill>
                <a:schemeClr val="tx1">
                  <a:lumMod val="75000"/>
                  <a:lumOff val="25000"/>
                </a:schemeClr>
              </a:solidFill>
              <a:latin typeface="Segoe UI" pitchFamily="34" charset="0"/>
              <a:cs typeface="Segoe UI" pitchFamily="34" charset="0"/>
            </a:endParaRPr>
          </a:p>
        </p:txBody>
      </p:sp>
      <p:sp>
        <p:nvSpPr>
          <p:cNvPr id="7" name="Oval 6"/>
          <p:cNvSpPr/>
          <p:nvPr/>
        </p:nvSpPr>
        <p:spPr>
          <a:xfrm>
            <a:off x="914400" y="4019550"/>
            <a:ext cx="557704" cy="557704"/>
          </a:xfrm>
          <a:prstGeom prst="ellipse">
            <a:avLst/>
          </a:prstGeom>
          <a:solidFill>
            <a:schemeClr val="bg1"/>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b="1">
              <a:solidFill>
                <a:schemeClr val="tx1">
                  <a:lumMod val="75000"/>
                  <a:lumOff val="25000"/>
                </a:schemeClr>
              </a:solidFill>
              <a:latin typeface="Segoe UI" pitchFamily="34" charset="0"/>
              <a:cs typeface="Segoe UI" pitchFamily="34" charset="0"/>
            </a:endParaRPr>
          </a:p>
        </p:txBody>
      </p:sp>
      <p:sp>
        <p:nvSpPr>
          <p:cNvPr id="8" name="Oval 21"/>
          <p:cNvSpPr>
            <a:spLocks noChangeAspect="1"/>
          </p:cNvSpPr>
          <p:nvPr/>
        </p:nvSpPr>
        <p:spPr>
          <a:xfrm>
            <a:off x="1066800" y="1276350"/>
            <a:ext cx="297776" cy="300263"/>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000" b="1">
              <a:solidFill>
                <a:schemeClr val="tx1">
                  <a:lumMod val="75000"/>
                  <a:lumOff val="25000"/>
                </a:schemeClr>
              </a:solidFill>
              <a:latin typeface="Segoe UI" pitchFamily="34" charset="0"/>
              <a:cs typeface="Segoe UI" pitchFamily="34" charset="0"/>
            </a:endParaRPr>
          </a:p>
        </p:txBody>
      </p:sp>
      <p:sp>
        <p:nvSpPr>
          <p:cNvPr id="10" name="Rectangle 16"/>
          <p:cNvSpPr/>
          <p:nvPr/>
        </p:nvSpPr>
        <p:spPr>
          <a:xfrm rot="2700000">
            <a:off x="1094227" y="3276898"/>
            <a:ext cx="212610" cy="381170"/>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b="1">
              <a:solidFill>
                <a:schemeClr val="tx1">
                  <a:lumMod val="75000"/>
                  <a:lumOff val="25000"/>
                </a:schemeClr>
              </a:solidFill>
              <a:latin typeface="Segoe UI" pitchFamily="34" charset="0"/>
              <a:cs typeface="Segoe UI" pitchFamily="34" charset="0"/>
            </a:endParaRPr>
          </a:p>
        </p:txBody>
      </p:sp>
      <p:sp>
        <p:nvSpPr>
          <p:cNvPr id="11" name="Rectangle 9"/>
          <p:cNvSpPr/>
          <p:nvPr/>
        </p:nvSpPr>
        <p:spPr>
          <a:xfrm>
            <a:off x="1066800" y="2419350"/>
            <a:ext cx="267588" cy="250486"/>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b="1">
              <a:solidFill>
                <a:schemeClr val="tx1">
                  <a:lumMod val="75000"/>
                  <a:lumOff val="25000"/>
                </a:schemeClr>
              </a:solidFill>
              <a:latin typeface="Segoe UI" pitchFamily="34" charset="0"/>
              <a:cs typeface="Segoe UI" pitchFamily="34" charset="0"/>
            </a:endParaRPr>
          </a:p>
        </p:txBody>
      </p:sp>
      <p:sp>
        <p:nvSpPr>
          <p:cNvPr id="22" name="TextBox 21"/>
          <p:cNvSpPr txBox="1"/>
          <p:nvPr/>
        </p:nvSpPr>
        <p:spPr>
          <a:xfrm>
            <a:off x="1558022" y="1323485"/>
            <a:ext cx="6519178" cy="523220"/>
          </a:xfrm>
          <a:prstGeom prst="rect">
            <a:avLst/>
          </a:prstGeom>
          <a:noFill/>
        </p:spPr>
        <p:txBody>
          <a:bodyPr wrap="square" rtlCol="0" anchor="ctr">
            <a:spAutoFit/>
          </a:bodyPr>
          <a:lstStyle/>
          <a:p>
            <a:r>
              <a:rPr lang="en-US" altLang="ko-KR" sz="1400" b="1" dirty="0">
                <a:solidFill>
                  <a:schemeClr val="tx1">
                    <a:lumMod val="75000"/>
                    <a:lumOff val="25000"/>
                  </a:schemeClr>
                </a:solidFill>
                <a:latin typeface="Segoe UI" pitchFamily="34" charset="0"/>
                <a:cs typeface="Segoe UI" pitchFamily="34" charset="0"/>
              </a:rPr>
              <a:t>Is </a:t>
            </a:r>
            <a:r>
              <a:rPr lang="en-US" altLang="ko-KR" sz="1400" b="1" dirty="0">
                <a:solidFill>
                  <a:schemeClr val="accent6">
                    <a:lumMod val="75000"/>
                  </a:schemeClr>
                </a:solidFill>
                <a:latin typeface="Segoe UI" pitchFamily="34" charset="0"/>
                <a:cs typeface="Segoe UI" pitchFamily="34" charset="0"/>
              </a:rPr>
              <a:t>NOT an algorithm centered </a:t>
            </a:r>
            <a:r>
              <a:rPr lang="en-US" altLang="ko-KR" sz="1400" b="1" dirty="0">
                <a:solidFill>
                  <a:schemeClr val="tx1">
                    <a:lumMod val="75000"/>
                    <a:lumOff val="25000"/>
                  </a:schemeClr>
                </a:solidFill>
                <a:latin typeface="Segoe UI" pitchFamily="34" charset="0"/>
                <a:cs typeface="Segoe UI" pitchFamily="34" charset="0"/>
              </a:rPr>
              <a:t>course and it does NOT target tech-savvy students.</a:t>
            </a:r>
            <a:endParaRPr lang="ko-KR" altLang="en-US" sz="1400" b="1" dirty="0">
              <a:solidFill>
                <a:schemeClr val="tx1">
                  <a:lumMod val="75000"/>
                  <a:lumOff val="25000"/>
                </a:schemeClr>
              </a:solidFill>
              <a:latin typeface="Segoe UI" pitchFamily="34" charset="0"/>
              <a:cs typeface="Segoe UI" pitchFamily="34" charset="0"/>
            </a:endParaRPr>
          </a:p>
        </p:txBody>
      </p:sp>
      <p:sp>
        <p:nvSpPr>
          <p:cNvPr id="25" name="TextBox 24"/>
          <p:cNvSpPr txBox="1"/>
          <p:nvPr/>
        </p:nvSpPr>
        <p:spPr>
          <a:xfrm>
            <a:off x="1600200" y="2114550"/>
            <a:ext cx="6858000" cy="954107"/>
          </a:xfrm>
          <a:prstGeom prst="rect">
            <a:avLst/>
          </a:prstGeom>
          <a:noFill/>
        </p:spPr>
        <p:txBody>
          <a:bodyPr wrap="square" rtlCol="0" anchor="ctr">
            <a:spAutoFit/>
          </a:bodyPr>
          <a:lstStyle/>
          <a:p>
            <a:r>
              <a:rPr lang="en-US" altLang="ko-KR" sz="1400" b="1" dirty="0">
                <a:solidFill>
                  <a:schemeClr val="tx1">
                    <a:lumMod val="75000"/>
                    <a:lumOff val="25000"/>
                  </a:schemeClr>
                </a:solidFill>
                <a:latin typeface="Segoe UI" pitchFamily="34" charset="0"/>
                <a:cs typeface="Segoe UI" pitchFamily="34" charset="0"/>
              </a:rPr>
              <a:t>Should address some of the issues that are dealt with in everyday professional routines, for</a:t>
            </a:r>
          </a:p>
          <a:p>
            <a:r>
              <a:rPr lang="en-US" altLang="ko-KR" sz="1400" b="1" dirty="0">
                <a:solidFill>
                  <a:schemeClr val="tx1">
                    <a:lumMod val="75000"/>
                    <a:lumOff val="25000"/>
                  </a:schemeClr>
                </a:solidFill>
                <a:latin typeface="Segoe UI" pitchFamily="34" charset="0"/>
                <a:cs typeface="Segoe UI" pitchFamily="34" charset="0"/>
              </a:rPr>
              <a:t>(1) a better understanding of how big data fits their organization and </a:t>
            </a:r>
          </a:p>
          <a:p>
            <a:r>
              <a:rPr lang="en-US" altLang="ko-KR" sz="1400" b="1" dirty="0">
                <a:solidFill>
                  <a:schemeClr val="tx1">
                    <a:lumMod val="75000"/>
                    <a:lumOff val="25000"/>
                  </a:schemeClr>
                </a:solidFill>
                <a:latin typeface="Segoe UI" pitchFamily="34" charset="0"/>
                <a:cs typeface="Segoe UI" pitchFamily="34" charset="0"/>
              </a:rPr>
              <a:t>(2) how they can enhance their performance through big data analysis.</a:t>
            </a:r>
            <a:endParaRPr lang="ko-KR" altLang="en-US" sz="1400" b="1" dirty="0">
              <a:solidFill>
                <a:schemeClr val="tx1">
                  <a:lumMod val="75000"/>
                  <a:lumOff val="25000"/>
                </a:schemeClr>
              </a:solidFill>
              <a:latin typeface="Segoe UI" pitchFamily="34" charset="0"/>
              <a:cs typeface="Segoe UI" pitchFamily="34" charset="0"/>
            </a:endParaRPr>
          </a:p>
        </p:txBody>
      </p:sp>
      <p:sp>
        <p:nvSpPr>
          <p:cNvPr id="28" name="TextBox 27"/>
          <p:cNvSpPr txBox="1"/>
          <p:nvPr/>
        </p:nvSpPr>
        <p:spPr>
          <a:xfrm>
            <a:off x="1600200" y="3333750"/>
            <a:ext cx="6823978" cy="523220"/>
          </a:xfrm>
          <a:prstGeom prst="rect">
            <a:avLst/>
          </a:prstGeom>
          <a:noFill/>
        </p:spPr>
        <p:txBody>
          <a:bodyPr wrap="square" rtlCol="0" anchor="ctr">
            <a:spAutoFit/>
          </a:bodyPr>
          <a:lstStyle/>
          <a:p>
            <a:r>
              <a:rPr lang="en-US" altLang="ko-KR" sz="1400" b="1" dirty="0">
                <a:solidFill>
                  <a:schemeClr val="tx1">
                    <a:lumMod val="75000"/>
                    <a:lumOff val="25000"/>
                  </a:schemeClr>
                </a:solidFill>
                <a:latin typeface="Segoe UI" pitchFamily="34" charset="0"/>
                <a:cs typeface="Segoe UI" pitchFamily="34" charset="0"/>
              </a:rPr>
              <a:t>Should provide enough theoretical basis, but </a:t>
            </a:r>
            <a:r>
              <a:rPr lang="en-US" altLang="ko-KR" sz="1400" b="1" dirty="0">
                <a:solidFill>
                  <a:schemeClr val="accent6">
                    <a:lumMod val="75000"/>
                  </a:schemeClr>
                </a:solidFill>
                <a:latin typeface="Segoe UI" pitchFamily="34" charset="0"/>
                <a:cs typeface="Segoe UI" pitchFamily="34" charset="0"/>
              </a:rPr>
              <a:t>focus</a:t>
            </a:r>
            <a:r>
              <a:rPr lang="en-US" altLang="ko-KR" sz="1400" b="1" dirty="0">
                <a:solidFill>
                  <a:schemeClr val="tx1">
                    <a:lumMod val="75000"/>
                    <a:lumOff val="25000"/>
                  </a:schemeClr>
                </a:solidFill>
                <a:latin typeface="Segoe UI" pitchFamily="34" charset="0"/>
                <a:cs typeface="Segoe UI" pitchFamily="34" charset="0"/>
              </a:rPr>
              <a:t> on applied discussions and exercises. </a:t>
            </a:r>
            <a:endParaRPr lang="ko-KR" altLang="en-US" sz="1400" b="1" dirty="0">
              <a:solidFill>
                <a:schemeClr val="tx1">
                  <a:lumMod val="75000"/>
                  <a:lumOff val="25000"/>
                </a:schemeClr>
              </a:solidFill>
              <a:latin typeface="Segoe UI" pitchFamily="34" charset="0"/>
              <a:cs typeface="Segoe UI" pitchFamily="34" charset="0"/>
            </a:endParaRPr>
          </a:p>
        </p:txBody>
      </p:sp>
      <p:grpSp>
        <p:nvGrpSpPr>
          <p:cNvPr id="29" name="Group 28"/>
          <p:cNvGrpSpPr/>
          <p:nvPr/>
        </p:nvGrpSpPr>
        <p:grpSpPr>
          <a:xfrm>
            <a:off x="1600200" y="4019550"/>
            <a:ext cx="2830257" cy="566221"/>
            <a:chOff x="1472558" y="998559"/>
            <a:chExt cx="2765965" cy="566221"/>
          </a:xfrm>
        </p:grpSpPr>
        <p:sp>
          <p:nvSpPr>
            <p:cNvPr id="30" name="TextBox 29"/>
            <p:cNvSpPr txBox="1"/>
            <p:nvPr/>
          </p:nvSpPr>
          <p:spPr>
            <a:xfrm>
              <a:off x="1472558" y="1257003"/>
              <a:ext cx="2765965" cy="307777"/>
            </a:xfrm>
            <a:prstGeom prst="rect">
              <a:avLst/>
            </a:prstGeom>
            <a:noFill/>
          </p:spPr>
          <p:txBody>
            <a:bodyPr wrap="square" rtlCol="0" anchor="ctr">
              <a:spAutoFit/>
            </a:bodyPr>
            <a:lstStyle/>
            <a:p>
              <a:endParaRPr lang="ko-KR" altLang="en-US" sz="1400" b="1" dirty="0">
                <a:solidFill>
                  <a:schemeClr val="tx1">
                    <a:lumMod val="75000"/>
                    <a:lumOff val="25000"/>
                  </a:schemeClr>
                </a:solidFill>
                <a:latin typeface="Segoe UI" pitchFamily="34" charset="0"/>
                <a:cs typeface="Segoe UI" pitchFamily="34" charset="0"/>
              </a:endParaRPr>
            </a:p>
          </p:txBody>
        </p:sp>
        <p:sp>
          <p:nvSpPr>
            <p:cNvPr id="31" name="TextBox 30"/>
            <p:cNvSpPr txBox="1"/>
            <p:nvPr/>
          </p:nvSpPr>
          <p:spPr>
            <a:xfrm>
              <a:off x="1472558" y="998559"/>
              <a:ext cx="2765965" cy="307777"/>
            </a:xfrm>
            <a:prstGeom prst="rect">
              <a:avLst/>
            </a:prstGeom>
            <a:noFill/>
          </p:spPr>
          <p:txBody>
            <a:bodyPr wrap="square" rtlCol="0" anchor="ctr">
              <a:spAutoFit/>
            </a:bodyPr>
            <a:lstStyle/>
            <a:p>
              <a:r>
                <a:rPr lang="en-US" altLang="ko-KR" sz="1400" b="1" dirty="0">
                  <a:solidFill>
                    <a:schemeClr val="tx1">
                      <a:lumMod val="75000"/>
                      <a:lumOff val="25000"/>
                    </a:schemeClr>
                  </a:solidFill>
                  <a:latin typeface="Segoe UI" pitchFamily="34" charset="0"/>
                  <a:cs typeface="Segoe UI" pitchFamily="34" charset="0"/>
                </a:rPr>
                <a:t>Main constraint: TIME.</a:t>
              </a:r>
              <a:endParaRPr lang="ko-KR" altLang="en-US" sz="1400" b="1" dirty="0">
                <a:solidFill>
                  <a:schemeClr val="tx1">
                    <a:lumMod val="75000"/>
                    <a:lumOff val="25000"/>
                  </a:schemeClr>
                </a:solidFill>
                <a:latin typeface="Segoe UI" pitchFamily="34" charset="0"/>
                <a:cs typeface="Segoe UI" pitchFamily="34" charset="0"/>
              </a:endParaRPr>
            </a:p>
          </p:txBody>
        </p:sp>
      </p:grpSp>
      <p:sp>
        <p:nvSpPr>
          <p:cNvPr id="46" name="Rounded Rectangle 6">
            <a:extLst>
              <a:ext uri="{FF2B5EF4-FFF2-40B4-BE49-F238E27FC236}">
                <a16:creationId xmlns:a16="http://schemas.microsoft.com/office/drawing/2014/main" id="{2224A3FC-733F-4E42-86D2-0DDEE48637EE}"/>
              </a:ext>
            </a:extLst>
          </p:cNvPr>
          <p:cNvSpPr/>
          <p:nvPr/>
        </p:nvSpPr>
        <p:spPr>
          <a:xfrm>
            <a:off x="990600" y="4171950"/>
            <a:ext cx="432827" cy="208478"/>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000" b="1" dirty="0">
              <a:latin typeface="Segoe UI" pitchFamily="34" charset="0"/>
              <a:cs typeface="Segoe UI" pitchFamily="34" charset="0"/>
            </a:endParaRPr>
          </a:p>
        </p:txBody>
      </p:sp>
      <p:sp>
        <p:nvSpPr>
          <p:cNvPr id="17" name="Footer Placeholder 4">
            <a:extLst>
              <a:ext uri="{FF2B5EF4-FFF2-40B4-BE49-F238E27FC236}">
                <a16:creationId xmlns:a16="http://schemas.microsoft.com/office/drawing/2014/main" id="{AD423086-DA3F-4F9A-B6F4-DEEE463C6526}"/>
              </a:ext>
            </a:extLst>
          </p:cNvPr>
          <p:cNvSpPr txBox="1">
            <a:spLocks/>
          </p:cNvSpPr>
          <p:nvPr/>
        </p:nvSpPr>
        <p:spPr>
          <a:xfrm>
            <a:off x="609600" y="47053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18" name="Picture 17">
            <a:extLst>
              <a:ext uri="{FF2B5EF4-FFF2-40B4-BE49-F238E27FC236}">
                <a16:creationId xmlns:a16="http://schemas.microsoft.com/office/drawing/2014/main" id="{06B88ABC-59D7-46C4-8B75-8236CEC77B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extLst>
      <p:ext uri="{BB962C8B-B14F-4D97-AF65-F5344CB8AC3E}">
        <p14:creationId xmlns:p14="http://schemas.microsoft.com/office/powerpoint/2010/main" val="3239406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ltLang="ko-KR" sz="3200" dirty="0">
                <a:latin typeface="Segoe UI" pitchFamily="34" charset="0"/>
                <a:cs typeface="Segoe UI" pitchFamily="34" charset="0"/>
              </a:rPr>
              <a:t>(3) Proposed outline</a:t>
            </a:r>
            <a:endParaRPr lang="ko-KR" altLang="en-US" sz="3200" dirty="0">
              <a:latin typeface="Segoe UI" pitchFamily="34" charset="0"/>
              <a:cs typeface="Segoe UI" pitchFamily="34" charset="0"/>
            </a:endParaRPr>
          </a:p>
        </p:txBody>
      </p:sp>
      <p:cxnSp>
        <p:nvCxnSpPr>
          <p:cNvPr id="4" name="Straight Connector 3"/>
          <p:cNvCxnSpPr>
            <a:stCxn id="10" idx="2"/>
          </p:cNvCxnSpPr>
          <p:nvPr/>
        </p:nvCxnSpPr>
        <p:spPr>
          <a:xfrm>
            <a:off x="1341538" y="2844423"/>
            <a:ext cx="6313227" cy="8296"/>
          </a:xfrm>
          <a:prstGeom prst="line">
            <a:avLst/>
          </a:prstGeom>
          <a:ln w="25400">
            <a:solidFill>
              <a:schemeClr val="tx1">
                <a:lumMod val="75000"/>
                <a:lumOff val="25000"/>
              </a:schemeClr>
            </a:solidFill>
            <a:headEnd type="none"/>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7092278" y="2355726"/>
            <a:ext cx="971680" cy="971680"/>
            <a:chOff x="7092280" y="2517710"/>
            <a:chExt cx="971680" cy="971680"/>
          </a:xfrm>
        </p:grpSpPr>
        <p:sp>
          <p:nvSpPr>
            <p:cNvPr id="6" name="Oval 5"/>
            <p:cNvSpPr/>
            <p:nvPr/>
          </p:nvSpPr>
          <p:spPr>
            <a:xfrm>
              <a:off x="7092280" y="2517710"/>
              <a:ext cx="971680" cy="971680"/>
            </a:xfrm>
            <a:prstGeom prst="ellipse">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000">
                <a:solidFill>
                  <a:schemeClr val="tx1">
                    <a:lumMod val="65000"/>
                    <a:lumOff val="35000"/>
                  </a:schemeClr>
                </a:solidFill>
                <a:latin typeface="Segoe UI" pitchFamily="34" charset="0"/>
                <a:cs typeface="Segoe UI" pitchFamily="34" charset="0"/>
              </a:endParaRPr>
            </a:p>
          </p:txBody>
        </p:sp>
        <p:sp>
          <p:nvSpPr>
            <p:cNvPr id="7" name="Oval 6"/>
            <p:cNvSpPr/>
            <p:nvPr/>
          </p:nvSpPr>
          <p:spPr>
            <a:xfrm>
              <a:off x="7201684" y="2627114"/>
              <a:ext cx="752872" cy="752872"/>
            </a:xfrm>
            <a:prstGeom prst="ellipse">
              <a:avLst/>
            </a:prstGeom>
            <a:solidFill>
              <a:schemeClr val="accent1">
                <a:alpha val="5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latin typeface="Segoe UI" pitchFamily="34" charset="0"/>
                <a:cs typeface="Segoe UI" pitchFamily="34" charset="0"/>
              </a:endParaRPr>
            </a:p>
          </p:txBody>
        </p:sp>
      </p:grpSp>
      <p:grpSp>
        <p:nvGrpSpPr>
          <p:cNvPr id="8" name="Group 7"/>
          <p:cNvGrpSpPr/>
          <p:nvPr/>
        </p:nvGrpSpPr>
        <p:grpSpPr>
          <a:xfrm>
            <a:off x="1269530" y="2700407"/>
            <a:ext cx="288032" cy="288032"/>
            <a:chOff x="611560" y="2851238"/>
            <a:chExt cx="288032" cy="288032"/>
          </a:xfrm>
        </p:grpSpPr>
        <p:sp>
          <p:nvSpPr>
            <p:cNvPr id="9" name="Oval 8"/>
            <p:cNvSpPr/>
            <p:nvPr/>
          </p:nvSpPr>
          <p:spPr>
            <a:xfrm>
              <a:off x="611560" y="2851238"/>
              <a:ext cx="288032" cy="288032"/>
            </a:xfrm>
            <a:prstGeom prst="ellipse">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tx1">
                    <a:lumMod val="75000"/>
                    <a:lumOff val="25000"/>
                  </a:schemeClr>
                </a:solidFill>
                <a:latin typeface="Segoe UI" pitchFamily="34" charset="0"/>
                <a:cs typeface="Segoe UI" pitchFamily="34" charset="0"/>
              </a:endParaRPr>
            </a:p>
          </p:txBody>
        </p:sp>
        <p:sp>
          <p:nvSpPr>
            <p:cNvPr id="10" name="Oval 9"/>
            <p:cNvSpPr/>
            <p:nvPr/>
          </p:nvSpPr>
          <p:spPr>
            <a:xfrm>
              <a:off x="683568" y="2923246"/>
              <a:ext cx="144016" cy="14401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tx1">
                    <a:lumMod val="75000"/>
                    <a:lumOff val="25000"/>
                  </a:schemeClr>
                </a:solidFill>
                <a:latin typeface="Segoe UI" pitchFamily="34" charset="0"/>
                <a:cs typeface="Segoe UI" pitchFamily="34" charset="0"/>
              </a:endParaRPr>
            </a:p>
          </p:txBody>
        </p:sp>
      </p:grpSp>
      <p:grpSp>
        <p:nvGrpSpPr>
          <p:cNvPr id="11" name="Group 10"/>
          <p:cNvGrpSpPr/>
          <p:nvPr/>
        </p:nvGrpSpPr>
        <p:grpSpPr>
          <a:xfrm>
            <a:off x="2839302" y="2689254"/>
            <a:ext cx="288032" cy="288032"/>
            <a:chOff x="611560" y="2851238"/>
            <a:chExt cx="288032" cy="288032"/>
          </a:xfrm>
        </p:grpSpPr>
        <p:sp>
          <p:nvSpPr>
            <p:cNvPr id="12" name="Oval 11"/>
            <p:cNvSpPr/>
            <p:nvPr/>
          </p:nvSpPr>
          <p:spPr>
            <a:xfrm>
              <a:off x="611560" y="2851238"/>
              <a:ext cx="288032" cy="288032"/>
            </a:xfrm>
            <a:prstGeom prst="ellipse">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dirty="0">
                <a:solidFill>
                  <a:schemeClr val="tx1">
                    <a:lumMod val="75000"/>
                    <a:lumOff val="25000"/>
                  </a:schemeClr>
                </a:solidFill>
                <a:latin typeface="Segoe UI" pitchFamily="34" charset="0"/>
                <a:cs typeface="Segoe UI" pitchFamily="34" charset="0"/>
              </a:endParaRPr>
            </a:p>
          </p:txBody>
        </p:sp>
        <p:sp>
          <p:nvSpPr>
            <p:cNvPr id="13" name="Oval 12"/>
            <p:cNvSpPr/>
            <p:nvPr/>
          </p:nvSpPr>
          <p:spPr>
            <a:xfrm>
              <a:off x="683568" y="2923246"/>
              <a:ext cx="144016" cy="14401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tx1">
                    <a:lumMod val="75000"/>
                    <a:lumOff val="25000"/>
                  </a:schemeClr>
                </a:solidFill>
                <a:latin typeface="Segoe UI" pitchFamily="34" charset="0"/>
                <a:cs typeface="Segoe UI" pitchFamily="34" charset="0"/>
              </a:endParaRPr>
            </a:p>
          </p:txBody>
        </p:sp>
      </p:grpSp>
      <p:grpSp>
        <p:nvGrpSpPr>
          <p:cNvPr id="14" name="Group 13"/>
          <p:cNvGrpSpPr/>
          <p:nvPr/>
        </p:nvGrpSpPr>
        <p:grpSpPr>
          <a:xfrm>
            <a:off x="4409074" y="2689254"/>
            <a:ext cx="288032" cy="288032"/>
            <a:chOff x="611560" y="2851238"/>
            <a:chExt cx="288032" cy="288032"/>
          </a:xfrm>
        </p:grpSpPr>
        <p:sp>
          <p:nvSpPr>
            <p:cNvPr id="15" name="Oval 14"/>
            <p:cNvSpPr/>
            <p:nvPr/>
          </p:nvSpPr>
          <p:spPr>
            <a:xfrm>
              <a:off x="611560" y="2851238"/>
              <a:ext cx="288032" cy="288032"/>
            </a:xfrm>
            <a:prstGeom prst="ellipse">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tx1">
                    <a:lumMod val="75000"/>
                    <a:lumOff val="25000"/>
                  </a:schemeClr>
                </a:solidFill>
                <a:latin typeface="Segoe UI" pitchFamily="34" charset="0"/>
                <a:cs typeface="Segoe UI" pitchFamily="34" charset="0"/>
              </a:endParaRPr>
            </a:p>
          </p:txBody>
        </p:sp>
        <p:sp>
          <p:nvSpPr>
            <p:cNvPr id="16" name="Oval 15"/>
            <p:cNvSpPr/>
            <p:nvPr/>
          </p:nvSpPr>
          <p:spPr>
            <a:xfrm>
              <a:off x="683568" y="2923246"/>
              <a:ext cx="144016" cy="14401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tx1">
                    <a:lumMod val="75000"/>
                    <a:lumOff val="25000"/>
                  </a:schemeClr>
                </a:solidFill>
                <a:latin typeface="Segoe UI" pitchFamily="34" charset="0"/>
                <a:cs typeface="Segoe UI" pitchFamily="34" charset="0"/>
              </a:endParaRPr>
            </a:p>
          </p:txBody>
        </p:sp>
      </p:grpSp>
      <p:grpSp>
        <p:nvGrpSpPr>
          <p:cNvPr id="17" name="Group 16"/>
          <p:cNvGrpSpPr/>
          <p:nvPr/>
        </p:nvGrpSpPr>
        <p:grpSpPr>
          <a:xfrm>
            <a:off x="5978845" y="2708703"/>
            <a:ext cx="288032" cy="288032"/>
            <a:chOff x="611560" y="2851238"/>
            <a:chExt cx="288032" cy="288032"/>
          </a:xfrm>
        </p:grpSpPr>
        <p:sp>
          <p:nvSpPr>
            <p:cNvPr id="18" name="Oval 17"/>
            <p:cNvSpPr/>
            <p:nvPr/>
          </p:nvSpPr>
          <p:spPr>
            <a:xfrm>
              <a:off x="611560" y="2851238"/>
              <a:ext cx="288032" cy="288032"/>
            </a:xfrm>
            <a:prstGeom prst="ellips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tx1">
                    <a:lumMod val="75000"/>
                    <a:lumOff val="25000"/>
                  </a:schemeClr>
                </a:solidFill>
                <a:latin typeface="Segoe UI" pitchFamily="34" charset="0"/>
                <a:cs typeface="Segoe UI" pitchFamily="34" charset="0"/>
              </a:endParaRPr>
            </a:p>
          </p:txBody>
        </p:sp>
        <p:sp>
          <p:nvSpPr>
            <p:cNvPr id="19" name="Oval 18"/>
            <p:cNvSpPr/>
            <p:nvPr/>
          </p:nvSpPr>
          <p:spPr>
            <a:xfrm>
              <a:off x="683568" y="2923246"/>
              <a:ext cx="144016" cy="144016"/>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800">
                <a:solidFill>
                  <a:schemeClr val="tx1">
                    <a:lumMod val="75000"/>
                    <a:lumOff val="25000"/>
                  </a:schemeClr>
                </a:solidFill>
                <a:latin typeface="Segoe UI" pitchFamily="34" charset="0"/>
                <a:cs typeface="Segoe UI" pitchFamily="34" charset="0"/>
              </a:endParaRPr>
            </a:p>
          </p:txBody>
        </p:sp>
      </p:grpSp>
      <p:sp>
        <p:nvSpPr>
          <p:cNvPr id="21" name="TextBox 20"/>
          <p:cNvSpPr txBox="1"/>
          <p:nvPr/>
        </p:nvSpPr>
        <p:spPr>
          <a:xfrm>
            <a:off x="5638800" y="2038350"/>
            <a:ext cx="1022991" cy="646331"/>
          </a:xfrm>
          <a:prstGeom prst="rect">
            <a:avLst/>
          </a:prstGeom>
          <a:noFill/>
        </p:spPr>
        <p:txBody>
          <a:bodyPr wrap="square" rtlCol="0" anchor="ctr">
            <a:spAutoFit/>
          </a:bodyPr>
          <a:lstStyle/>
          <a:p>
            <a:pPr algn="ctr"/>
            <a:r>
              <a:rPr lang="en-US" altLang="ko-KR" sz="3600" b="1" dirty="0">
                <a:solidFill>
                  <a:schemeClr val="accent2"/>
                </a:solidFill>
                <a:latin typeface="Segoe UI" pitchFamily="34" charset="0"/>
                <a:cs typeface="Segoe UI" pitchFamily="34" charset="0"/>
              </a:rPr>
              <a:t>#4</a:t>
            </a:r>
            <a:endParaRPr lang="ko-KR" altLang="en-US" sz="3600" b="1" dirty="0">
              <a:solidFill>
                <a:schemeClr val="accent2"/>
              </a:solidFill>
              <a:latin typeface="Segoe UI" pitchFamily="34" charset="0"/>
              <a:cs typeface="Segoe UI" pitchFamily="34" charset="0"/>
            </a:endParaRPr>
          </a:p>
        </p:txBody>
      </p:sp>
      <p:sp>
        <p:nvSpPr>
          <p:cNvPr id="22" name="TextBox 21"/>
          <p:cNvSpPr txBox="1"/>
          <p:nvPr/>
        </p:nvSpPr>
        <p:spPr>
          <a:xfrm>
            <a:off x="4191000" y="2038350"/>
            <a:ext cx="817211" cy="523220"/>
          </a:xfrm>
          <a:prstGeom prst="rect">
            <a:avLst/>
          </a:prstGeom>
          <a:noFill/>
        </p:spPr>
        <p:txBody>
          <a:bodyPr wrap="square" rtlCol="0" anchor="ctr">
            <a:spAutoFit/>
          </a:bodyPr>
          <a:lstStyle/>
          <a:p>
            <a:pPr algn="ctr"/>
            <a:r>
              <a:rPr lang="en-US" altLang="ko-KR" sz="2800" b="1" dirty="0">
                <a:solidFill>
                  <a:schemeClr val="tx1">
                    <a:lumMod val="75000"/>
                    <a:lumOff val="25000"/>
                  </a:schemeClr>
                </a:solidFill>
                <a:latin typeface="Segoe UI" pitchFamily="34" charset="0"/>
                <a:cs typeface="Segoe UI" pitchFamily="34" charset="0"/>
              </a:rPr>
              <a:t>#3</a:t>
            </a:r>
            <a:endParaRPr lang="ko-KR" altLang="en-US" sz="2800" b="1" dirty="0">
              <a:solidFill>
                <a:schemeClr val="tx1">
                  <a:lumMod val="75000"/>
                  <a:lumOff val="25000"/>
                </a:schemeClr>
              </a:solidFill>
              <a:latin typeface="Segoe UI" pitchFamily="34" charset="0"/>
              <a:cs typeface="Segoe UI" pitchFamily="34" charset="0"/>
            </a:endParaRPr>
          </a:p>
        </p:txBody>
      </p:sp>
      <p:sp>
        <p:nvSpPr>
          <p:cNvPr id="23" name="TextBox 22"/>
          <p:cNvSpPr txBox="1"/>
          <p:nvPr/>
        </p:nvSpPr>
        <p:spPr>
          <a:xfrm>
            <a:off x="2590800" y="2038350"/>
            <a:ext cx="817211" cy="523220"/>
          </a:xfrm>
          <a:prstGeom prst="rect">
            <a:avLst/>
          </a:prstGeom>
          <a:noFill/>
        </p:spPr>
        <p:txBody>
          <a:bodyPr wrap="square" rtlCol="0" anchor="ctr">
            <a:spAutoFit/>
          </a:bodyPr>
          <a:lstStyle/>
          <a:p>
            <a:pPr algn="ctr"/>
            <a:r>
              <a:rPr lang="en-US" altLang="ko-KR" sz="2800" b="1" dirty="0">
                <a:solidFill>
                  <a:schemeClr val="tx1">
                    <a:lumMod val="75000"/>
                    <a:lumOff val="25000"/>
                  </a:schemeClr>
                </a:solidFill>
                <a:latin typeface="Segoe UI" pitchFamily="34" charset="0"/>
                <a:cs typeface="Segoe UI" pitchFamily="34" charset="0"/>
              </a:rPr>
              <a:t>#2</a:t>
            </a:r>
            <a:endParaRPr lang="ko-KR" altLang="en-US" sz="2800" b="1" dirty="0">
              <a:solidFill>
                <a:schemeClr val="tx1">
                  <a:lumMod val="75000"/>
                  <a:lumOff val="25000"/>
                </a:schemeClr>
              </a:solidFill>
              <a:latin typeface="Segoe UI" pitchFamily="34" charset="0"/>
              <a:cs typeface="Segoe UI" pitchFamily="34" charset="0"/>
            </a:endParaRPr>
          </a:p>
        </p:txBody>
      </p:sp>
      <p:sp>
        <p:nvSpPr>
          <p:cNvPr id="24" name="TextBox 23"/>
          <p:cNvSpPr txBox="1"/>
          <p:nvPr/>
        </p:nvSpPr>
        <p:spPr>
          <a:xfrm>
            <a:off x="990600" y="2038350"/>
            <a:ext cx="817211" cy="523220"/>
          </a:xfrm>
          <a:prstGeom prst="rect">
            <a:avLst/>
          </a:prstGeom>
          <a:noFill/>
        </p:spPr>
        <p:txBody>
          <a:bodyPr wrap="square" rtlCol="0" anchor="ctr">
            <a:spAutoFit/>
          </a:bodyPr>
          <a:lstStyle/>
          <a:p>
            <a:pPr algn="ctr"/>
            <a:r>
              <a:rPr lang="en-US" altLang="ko-KR" sz="2800" b="1" dirty="0">
                <a:solidFill>
                  <a:schemeClr val="tx1">
                    <a:lumMod val="75000"/>
                    <a:lumOff val="25000"/>
                  </a:schemeClr>
                </a:solidFill>
                <a:latin typeface="Segoe UI" pitchFamily="34" charset="0"/>
                <a:cs typeface="Segoe UI" pitchFamily="34" charset="0"/>
              </a:rPr>
              <a:t>#1</a:t>
            </a:r>
            <a:endParaRPr lang="ko-KR" altLang="en-US" sz="2800" b="1" dirty="0">
              <a:solidFill>
                <a:schemeClr val="tx1">
                  <a:lumMod val="75000"/>
                  <a:lumOff val="25000"/>
                </a:schemeClr>
              </a:solidFill>
              <a:latin typeface="Segoe UI" pitchFamily="34" charset="0"/>
              <a:cs typeface="Segoe UI" pitchFamily="34" charset="0"/>
            </a:endParaRPr>
          </a:p>
        </p:txBody>
      </p:sp>
      <p:sp>
        <p:nvSpPr>
          <p:cNvPr id="27" name="TextBox 26"/>
          <p:cNvSpPr txBox="1"/>
          <p:nvPr/>
        </p:nvSpPr>
        <p:spPr>
          <a:xfrm>
            <a:off x="228600" y="3028950"/>
            <a:ext cx="2057400" cy="646331"/>
          </a:xfrm>
          <a:prstGeom prst="rect">
            <a:avLst/>
          </a:prstGeom>
          <a:noFill/>
        </p:spPr>
        <p:txBody>
          <a:bodyPr wrap="square" rtlCol="0" anchor="ctr">
            <a:spAutoFit/>
          </a:bodyPr>
          <a:lstStyle/>
          <a:p>
            <a:pPr algn="ctr"/>
            <a:r>
              <a:rPr lang="en-US" altLang="ko-KR" b="1" dirty="0">
                <a:solidFill>
                  <a:schemeClr val="tx1">
                    <a:lumMod val="75000"/>
                    <a:lumOff val="25000"/>
                  </a:schemeClr>
                </a:solidFill>
                <a:latin typeface="Segoe UI" pitchFamily="34" charset="0"/>
                <a:cs typeface="Segoe UI" pitchFamily="34" charset="0"/>
              </a:rPr>
              <a:t>INTRODUCTORY COURSE</a:t>
            </a:r>
            <a:endParaRPr lang="ko-KR" altLang="en-US" b="1" dirty="0">
              <a:solidFill>
                <a:schemeClr val="tx1">
                  <a:lumMod val="75000"/>
                  <a:lumOff val="25000"/>
                </a:schemeClr>
              </a:solidFill>
              <a:latin typeface="Segoe UI" pitchFamily="34" charset="0"/>
              <a:cs typeface="Segoe UI" pitchFamily="34" charset="0"/>
            </a:endParaRPr>
          </a:p>
        </p:txBody>
      </p:sp>
      <p:grpSp>
        <p:nvGrpSpPr>
          <p:cNvPr id="28" name="Group 27"/>
          <p:cNvGrpSpPr/>
          <p:nvPr/>
        </p:nvGrpSpPr>
        <p:grpSpPr>
          <a:xfrm>
            <a:off x="1600200" y="3105150"/>
            <a:ext cx="2823485" cy="1119759"/>
            <a:chOff x="803640" y="2829435"/>
            <a:chExt cx="2177172" cy="1119759"/>
          </a:xfrm>
        </p:grpSpPr>
        <p:sp>
          <p:nvSpPr>
            <p:cNvPr id="29" name="TextBox 28"/>
            <p:cNvSpPr txBox="1"/>
            <p:nvPr/>
          </p:nvSpPr>
          <p:spPr>
            <a:xfrm>
              <a:off x="803640" y="3579862"/>
              <a:ext cx="2059657" cy="369332"/>
            </a:xfrm>
            <a:prstGeom prst="rect">
              <a:avLst/>
            </a:prstGeom>
            <a:noFill/>
          </p:spPr>
          <p:txBody>
            <a:bodyPr wrap="square" rtlCol="0" anchor="ctr">
              <a:spAutoFit/>
            </a:bodyPr>
            <a:lstStyle/>
            <a:p>
              <a:pPr algn="ctr"/>
              <a:endParaRPr lang="ko-KR" altLang="en-US" dirty="0">
                <a:solidFill>
                  <a:schemeClr val="tx1">
                    <a:lumMod val="75000"/>
                    <a:lumOff val="25000"/>
                  </a:schemeClr>
                </a:solidFill>
                <a:latin typeface="Segoe UI" pitchFamily="34" charset="0"/>
                <a:cs typeface="Segoe UI" pitchFamily="34" charset="0"/>
              </a:endParaRPr>
            </a:p>
          </p:txBody>
        </p:sp>
        <p:sp>
          <p:nvSpPr>
            <p:cNvPr id="30" name="TextBox 29"/>
            <p:cNvSpPr txBox="1"/>
            <p:nvPr/>
          </p:nvSpPr>
          <p:spPr>
            <a:xfrm>
              <a:off x="921155" y="2829435"/>
              <a:ext cx="2059657" cy="646331"/>
            </a:xfrm>
            <a:prstGeom prst="rect">
              <a:avLst/>
            </a:prstGeom>
            <a:noFill/>
          </p:spPr>
          <p:txBody>
            <a:bodyPr wrap="square" rtlCol="0" anchor="ctr">
              <a:spAutoFit/>
            </a:bodyPr>
            <a:lstStyle/>
            <a:p>
              <a:pPr algn="ctr"/>
              <a:r>
                <a:rPr lang="en-US" altLang="ko-KR" b="1" dirty="0">
                  <a:solidFill>
                    <a:schemeClr val="tx1">
                      <a:lumMod val="75000"/>
                      <a:lumOff val="25000"/>
                    </a:schemeClr>
                  </a:solidFill>
                  <a:latin typeface="Segoe UI" pitchFamily="34" charset="0"/>
                  <a:cs typeface="Segoe UI" pitchFamily="34" charset="0"/>
                </a:rPr>
                <a:t>COLLECTION</a:t>
              </a:r>
            </a:p>
            <a:p>
              <a:pPr algn="ctr"/>
              <a:r>
                <a:rPr lang="en-US" altLang="ko-KR" b="1" dirty="0">
                  <a:solidFill>
                    <a:schemeClr val="tx1">
                      <a:lumMod val="75000"/>
                      <a:lumOff val="25000"/>
                    </a:schemeClr>
                  </a:solidFill>
                  <a:latin typeface="Segoe UI" pitchFamily="34" charset="0"/>
                  <a:cs typeface="Segoe UI" pitchFamily="34" charset="0"/>
                </a:rPr>
                <a:t> OF DATA</a:t>
              </a:r>
              <a:endParaRPr lang="ko-KR" altLang="en-US" b="1" dirty="0">
                <a:solidFill>
                  <a:schemeClr val="tx1">
                    <a:lumMod val="75000"/>
                    <a:lumOff val="25000"/>
                  </a:schemeClr>
                </a:solidFill>
                <a:latin typeface="Segoe UI" pitchFamily="34" charset="0"/>
                <a:cs typeface="Segoe UI" pitchFamily="34" charset="0"/>
              </a:endParaRPr>
            </a:p>
          </p:txBody>
        </p:sp>
      </p:grpSp>
      <p:sp>
        <p:nvSpPr>
          <p:cNvPr id="33" name="TextBox 32"/>
          <p:cNvSpPr txBox="1"/>
          <p:nvPr/>
        </p:nvSpPr>
        <p:spPr>
          <a:xfrm>
            <a:off x="3886200" y="3105150"/>
            <a:ext cx="1905000" cy="369332"/>
          </a:xfrm>
          <a:prstGeom prst="rect">
            <a:avLst/>
          </a:prstGeom>
          <a:noFill/>
        </p:spPr>
        <p:txBody>
          <a:bodyPr wrap="square" rtlCol="0" anchor="ctr">
            <a:spAutoFit/>
          </a:bodyPr>
          <a:lstStyle/>
          <a:p>
            <a:pPr algn="ctr"/>
            <a:r>
              <a:rPr lang="en-US" altLang="ko-KR" b="1" dirty="0">
                <a:solidFill>
                  <a:schemeClr val="tx1">
                    <a:lumMod val="75000"/>
                    <a:lumOff val="25000"/>
                  </a:schemeClr>
                </a:solidFill>
                <a:latin typeface="Segoe UI" pitchFamily="34" charset="0"/>
                <a:cs typeface="Segoe UI" pitchFamily="34" charset="0"/>
              </a:rPr>
              <a:t>PROCESSING</a:t>
            </a:r>
            <a:endParaRPr lang="ko-KR" altLang="en-US" b="1" dirty="0">
              <a:solidFill>
                <a:schemeClr val="tx1">
                  <a:lumMod val="75000"/>
                  <a:lumOff val="25000"/>
                </a:schemeClr>
              </a:solidFill>
              <a:latin typeface="Segoe UI" pitchFamily="34" charset="0"/>
              <a:cs typeface="Segoe UI" pitchFamily="34" charset="0"/>
            </a:endParaRPr>
          </a:p>
        </p:txBody>
      </p:sp>
      <p:sp>
        <p:nvSpPr>
          <p:cNvPr id="36" name="TextBox 35"/>
          <p:cNvSpPr txBox="1"/>
          <p:nvPr/>
        </p:nvSpPr>
        <p:spPr>
          <a:xfrm>
            <a:off x="5715000" y="3105150"/>
            <a:ext cx="1402807" cy="369332"/>
          </a:xfrm>
          <a:prstGeom prst="rect">
            <a:avLst/>
          </a:prstGeom>
          <a:noFill/>
        </p:spPr>
        <p:txBody>
          <a:bodyPr wrap="square" rtlCol="0" anchor="ctr">
            <a:spAutoFit/>
          </a:bodyPr>
          <a:lstStyle/>
          <a:p>
            <a:pPr algn="ctr"/>
            <a:r>
              <a:rPr lang="en-US" altLang="ko-KR" b="1" dirty="0">
                <a:solidFill>
                  <a:schemeClr val="tx1">
                    <a:lumMod val="75000"/>
                    <a:lumOff val="25000"/>
                  </a:schemeClr>
                </a:solidFill>
                <a:latin typeface="Segoe UI" pitchFamily="34" charset="0"/>
                <a:cs typeface="Segoe UI" pitchFamily="34" charset="0"/>
              </a:rPr>
              <a:t>ANALYSIS</a:t>
            </a:r>
            <a:endParaRPr lang="ko-KR" altLang="en-US" b="1" dirty="0">
              <a:solidFill>
                <a:schemeClr val="tx1">
                  <a:lumMod val="75000"/>
                  <a:lumOff val="25000"/>
                </a:schemeClr>
              </a:solidFill>
              <a:latin typeface="Segoe UI" pitchFamily="34" charset="0"/>
              <a:cs typeface="Segoe UI" pitchFamily="34" charset="0"/>
            </a:endParaRPr>
          </a:p>
        </p:txBody>
      </p:sp>
      <p:sp>
        <p:nvSpPr>
          <p:cNvPr id="37" name="Text Placeholder 36"/>
          <p:cNvSpPr>
            <a:spLocks noGrp="1"/>
          </p:cNvSpPr>
          <p:nvPr>
            <p:ph type="body" sz="quarter" idx="11"/>
          </p:nvPr>
        </p:nvSpPr>
        <p:spPr/>
        <p:txBody>
          <a:bodyPr/>
          <a:lstStyle/>
          <a:p>
            <a:r>
              <a:rPr lang="en-US" sz="2000" dirty="0">
                <a:latin typeface="Segoe UI" pitchFamily="34" charset="0"/>
                <a:cs typeface="Segoe UI" pitchFamily="34" charset="0"/>
              </a:rPr>
              <a:t>  </a:t>
            </a:r>
            <a:endParaRPr lang="en-GB" sz="2000" dirty="0">
              <a:latin typeface="Segoe UI" pitchFamily="34" charset="0"/>
              <a:cs typeface="Segoe UI" pitchFamily="34" charset="0"/>
            </a:endParaRPr>
          </a:p>
        </p:txBody>
      </p:sp>
      <p:sp>
        <p:nvSpPr>
          <p:cNvPr id="38" name="Frame 17">
            <a:extLst>
              <a:ext uri="{FF2B5EF4-FFF2-40B4-BE49-F238E27FC236}">
                <a16:creationId xmlns:a16="http://schemas.microsoft.com/office/drawing/2014/main" id="{3E780148-81DF-444B-8E49-677AC2ECB3B2}"/>
              </a:ext>
            </a:extLst>
          </p:cNvPr>
          <p:cNvSpPr/>
          <p:nvPr/>
        </p:nvSpPr>
        <p:spPr>
          <a:xfrm>
            <a:off x="7391400" y="2647950"/>
            <a:ext cx="347025" cy="347025"/>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solidFill>
                <a:schemeClr val="tx1"/>
              </a:solidFill>
            </a:endParaRPr>
          </a:p>
        </p:txBody>
      </p:sp>
      <p:sp>
        <p:nvSpPr>
          <p:cNvPr id="31" name="Footer Placeholder 4">
            <a:extLst>
              <a:ext uri="{FF2B5EF4-FFF2-40B4-BE49-F238E27FC236}">
                <a16:creationId xmlns:a16="http://schemas.microsoft.com/office/drawing/2014/main" id="{ACD5FBB7-98B5-486C-A3A2-27DA3A6D2C1C}"/>
              </a:ext>
            </a:extLst>
          </p:cNvPr>
          <p:cNvSpPr txBox="1">
            <a:spLocks/>
          </p:cNvSpPr>
          <p:nvPr/>
        </p:nvSpPr>
        <p:spPr>
          <a:xfrm>
            <a:off x="609600" y="47053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32" name="Picture 31">
            <a:extLst>
              <a:ext uri="{FF2B5EF4-FFF2-40B4-BE49-F238E27FC236}">
                <a16:creationId xmlns:a16="http://schemas.microsoft.com/office/drawing/2014/main" id="{98A110EC-494A-4554-A20C-5F5F5C5556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extLst>
      <p:ext uri="{BB962C8B-B14F-4D97-AF65-F5344CB8AC3E}">
        <p14:creationId xmlns:p14="http://schemas.microsoft.com/office/powerpoint/2010/main" val="2547238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p:cNvSpPr>
            <a:spLocks noGrp="1"/>
          </p:cNvSpPr>
          <p:nvPr>
            <p:ph type="body" sz="quarter" idx="10"/>
          </p:nvPr>
        </p:nvSpPr>
        <p:spPr/>
        <p:txBody>
          <a:bodyPr/>
          <a:lstStyle/>
          <a:p>
            <a:r>
              <a:rPr lang="en-US" altLang="ko-KR" dirty="0">
                <a:latin typeface="Segoe UI" pitchFamily="34" charset="0"/>
                <a:cs typeface="Segoe UI" pitchFamily="34" charset="0"/>
              </a:rPr>
              <a:t>(3) Proposed outline</a:t>
            </a:r>
            <a:endParaRPr lang="ko-KR" altLang="en-US" dirty="0">
              <a:latin typeface="Segoe UI" pitchFamily="34" charset="0"/>
              <a:cs typeface="Segoe UI" pitchFamily="34" charset="0"/>
            </a:endParaRPr>
          </a:p>
        </p:txBody>
      </p:sp>
      <p:sp>
        <p:nvSpPr>
          <p:cNvPr id="5" name="Rectangle 4"/>
          <p:cNvSpPr/>
          <p:nvPr/>
        </p:nvSpPr>
        <p:spPr>
          <a:xfrm>
            <a:off x="381000" y="819150"/>
            <a:ext cx="4191000"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dirty="0">
              <a:latin typeface="Segoe UI" pitchFamily="34" charset="0"/>
              <a:cs typeface="Segoe UI" pitchFamily="34" charset="0"/>
            </a:endParaRPr>
          </a:p>
        </p:txBody>
      </p:sp>
      <p:sp>
        <p:nvSpPr>
          <p:cNvPr id="6" name="Rectangle 5"/>
          <p:cNvSpPr/>
          <p:nvPr/>
        </p:nvSpPr>
        <p:spPr>
          <a:xfrm>
            <a:off x="4648200" y="8191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lumMod val="50000"/>
                  </a:schemeClr>
                </a:solidFill>
              </a:rPr>
              <a:t>Objectives:</a:t>
            </a:r>
          </a:p>
          <a:p>
            <a:pPr algn="ctr">
              <a:buFontTx/>
              <a:buChar char="-"/>
            </a:pPr>
            <a:r>
              <a:rPr lang="en-US" dirty="0">
                <a:solidFill>
                  <a:schemeClr val="tx2">
                    <a:lumMod val="50000"/>
                  </a:schemeClr>
                </a:solidFill>
              </a:rPr>
              <a:t>Define the conceptual framework</a:t>
            </a:r>
          </a:p>
          <a:p>
            <a:pPr algn="ctr">
              <a:buFontTx/>
              <a:buChar char="-"/>
            </a:pPr>
            <a:r>
              <a:rPr lang="en-US" dirty="0">
                <a:solidFill>
                  <a:schemeClr val="tx2">
                    <a:lumMod val="50000"/>
                  </a:schemeClr>
                </a:solidFill>
              </a:rPr>
              <a:t> Define data &amp; organizational needs</a:t>
            </a:r>
          </a:p>
          <a:p>
            <a:pPr algn="ctr">
              <a:buFontTx/>
              <a:buChar char="-"/>
            </a:pPr>
            <a:r>
              <a:rPr lang="en-US" dirty="0">
                <a:solidFill>
                  <a:schemeClr val="tx2">
                    <a:lumMod val="50000"/>
                  </a:schemeClr>
                </a:solidFill>
              </a:rPr>
              <a:t> Enable data-</a:t>
            </a:r>
            <a:r>
              <a:rPr lang="en-US" dirty="0" err="1">
                <a:solidFill>
                  <a:schemeClr val="tx2">
                    <a:lumMod val="50000"/>
                  </a:schemeClr>
                </a:solidFill>
              </a:rPr>
              <a:t>anaytic</a:t>
            </a:r>
            <a:r>
              <a:rPr lang="en-US" dirty="0">
                <a:solidFill>
                  <a:schemeClr val="tx2">
                    <a:lumMod val="50000"/>
                  </a:schemeClr>
                </a:solidFill>
              </a:rPr>
              <a:t> thinking</a:t>
            </a:r>
          </a:p>
        </p:txBody>
      </p:sp>
      <p:sp>
        <p:nvSpPr>
          <p:cNvPr id="7" name="Rectangle 6"/>
          <p:cNvSpPr/>
          <p:nvPr/>
        </p:nvSpPr>
        <p:spPr>
          <a:xfrm>
            <a:off x="381000" y="25717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50000"/>
                  </a:schemeClr>
                </a:solidFill>
              </a:rPr>
              <a:t>Definition of concepts</a:t>
            </a:r>
          </a:p>
          <a:p>
            <a:pPr algn="ctr"/>
            <a:r>
              <a:rPr lang="en-US" dirty="0">
                <a:solidFill>
                  <a:schemeClr val="tx2">
                    <a:lumMod val="50000"/>
                  </a:schemeClr>
                </a:solidFill>
              </a:rPr>
              <a:t>Definition of analytical process</a:t>
            </a:r>
          </a:p>
          <a:p>
            <a:pPr algn="ctr"/>
            <a:r>
              <a:rPr lang="en-US" dirty="0">
                <a:solidFill>
                  <a:schemeClr val="tx2">
                    <a:lumMod val="50000"/>
                  </a:schemeClr>
                </a:solidFill>
              </a:rPr>
              <a:t>Types of data</a:t>
            </a:r>
            <a:endParaRPr lang="en-GB" dirty="0">
              <a:solidFill>
                <a:schemeClr val="tx2">
                  <a:lumMod val="50000"/>
                </a:schemeClr>
              </a:solidFill>
            </a:endParaRPr>
          </a:p>
          <a:p>
            <a:pPr algn="ctr"/>
            <a:r>
              <a:rPr lang="en-US" dirty="0">
                <a:solidFill>
                  <a:schemeClr val="tx2">
                    <a:lumMod val="50000"/>
                  </a:schemeClr>
                </a:solidFill>
              </a:rPr>
              <a:t>What data cannot do</a:t>
            </a:r>
            <a:endParaRPr lang="en-GB" dirty="0">
              <a:solidFill>
                <a:schemeClr val="tx2">
                  <a:lumMod val="50000"/>
                </a:schemeClr>
              </a:solidFill>
            </a:endParaRPr>
          </a:p>
        </p:txBody>
      </p:sp>
      <p:sp>
        <p:nvSpPr>
          <p:cNvPr id="8" name="Rectangle 7"/>
          <p:cNvSpPr/>
          <p:nvPr/>
        </p:nvSpPr>
        <p:spPr>
          <a:xfrm>
            <a:off x="4648200" y="25717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50000"/>
                  </a:schemeClr>
                </a:solidFill>
              </a:rPr>
              <a:t>How does data fit into </a:t>
            </a:r>
            <a:r>
              <a:rPr lang="en-US" b="1" dirty="0">
                <a:solidFill>
                  <a:schemeClr val="tx2">
                    <a:lumMod val="50000"/>
                  </a:schemeClr>
                </a:solidFill>
              </a:rPr>
              <a:t>my</a:t>
            </a:r>
            <a:r>
              <a:rPr lang="en-US" dirty="0">
                <a:solidFill>
                  <a:schemeClr val="tx2">
                    <a:lumMod val="50000"/>
                  </a:schemeClr>
                </a:solidFill>
              </a:rPr>
              <a:t> organization?</a:t>
            </a:r>
            <a:endParaRPr lang="en-GB" dirty="0">
              <a:solidFill>
                <a:schemeClr val="tx2">
                  <a:lumMod val="50000"/>
                </a:schemeClr>
              </a:solidFill>
            </a:endParaRPr>
          </a:p>
        </p:txBody>
      </p:sp>
      <p:sp>
        <p:nvSpPr>
          <p:cNvPr id="10" name="Text Placeholder 9"/>
          <p:cNvSpPr>
            <a:spLocks noGrp="1"/>
          </p:cNvSpPr>
          <p:nvPr>
            <p:ph type="body" sz="quarter" idx="11"/>
          </p:nvPr>
        </p:nvSpPr>
        <p:spPr/>
        <p:txBody>
          <a:bodyPr/>
          <a:lstStyle/>
          <a:p>
            <a:r>
              <a:rPr lang="en-US" dirty="0"/>
              <a:t>   </a:t>
            </a:r>
            <a:endParaRPr lang="en-GB" dirty="0"/>
          </a:p>
        </p:txBody>
      </p:sp>
      <p:pic>
        <p:nvPicPr>
          <p:cNvPr id="69636" name="Picture 4" descr="#TBT ' Legal analytics – when big data meets big law ' - Illustration for a Thomson Reuters paid post in @guardian_labs A"/>
          <p:cNvPicPr>
            <a:picLocks noChangeAspect="1" noChangeArrowheads="1"/>
          </p:cNvPicPr>
          <p:nvPr/>
        </p:nvPicPr>
        <p:blipFill>
          <a:blip r:embed="rId2"/>
          <a:srcRect/>
          <a:stretch>
            <a:fillRect/>
          </a:stretch>
        </p:blipFill>
        <p:spPr bwMode="auto">
          <a:xfrm>
            <a:off x="457200" y="895350"/>
            <a:ext cx="2438400" cy="1468237"/>
          </a:xfrm>
          <a:prstGeom prst="rect">
            <a:avLst/>
          </a:prstGeom>
          <a:noFill/>
        </p:spPr>
      </p:pic>
      <p:sp>
        <p:nvSpPr>
          <p:cNvPr id="13" name="TextBox 12"/>
          <p:cNvSpPr txBox="1"/>
          <p:nvPr/>
        </p:nvSpPr>
        <p:spPr>
          <a:xfrm>
            <a:off x="3200400" y="1428750"/>
            <a:ext cx="1066800" cy="369332"/>
          </a:xfrm>
          <a:prstGeom prst="rect">
            <a:avLst/>
          </a:prstGeom>
          <a:noFill/>
        </p:spPr>
        <p:txBody>
          <a:bodyPr wrap="square" rtlCol="0">
            <a:spAutoFit/>
          </a:bodyPr>
          <a:lstStyle/>
          <a:p>
            <a:r>
              <a:rPr lang="en-US" b="1" dirty="0">
                <a:solidFill>
                  <a:schemeClr val="bg1"/>
                </a:solidFill>
                <a:latin typeface="Segoe UI" pitchFamily="34" charset="0"/>
                <a:cs typeface="Segoe UI" pitchFamily="34" charset="0"/>
              </a:rPr>
              <a:t>INTRO</a:t>
            </a:r>
            <a:endParaRPr lang="en-GB" b="1" dirty="0">
              <a:solidFill>
                <a:schemeClr val="bg1"/>
              </a:solidFill>
              <a:latin typeface="Segoe UI" pitchFamily="34" charset="0"/>
              <a:cs typeface="Segoe UI" pitchFamily="34" charset="0"/>
            </a:endParaRPr>
          </a:p>
        </p:txBody>
      </p:sp>
      <p:sp>
        <p:nvSpPr>
          <p:cNvPr id="11" name="Footer Placeholder 4">
            <a:extLst>
              <a:ext uri="{FF2B5EF4-FFF2-40B4-BE49-F238E27FC236}">
                <a16:creationId xmlns:a16="http://schemas.microsoft.com/office/drawing/2014/main" id="{47E20B7B-3D82-4AC9-8FF8-59F8C4B982FF}"/>
              </a:ext>
            </a:extLst>
          </p:cNvPr>
          <p:cNvSpPr txBox="1">
            <a:spLocks/>
          </p:cNvSpPr>
          <p:nvPr/>
        </p:nvSpPr>
        <p:spPr>
          <a:xfrm>
            <a:off x="609600" y="47053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12" name="Picture 11">
            <a:extLst>
              <a:ext uri="{FF2B5EF4-FFF2-40B4-BE49-F238E27FC236}">
                <a16:creationId xmlns:a16="http://schemas.microsoft.com/office/drawing/2014/main" id="{214FF961-1984-4396-8590-0344D066B1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p:cNvSpPr>
            <a:spLocks noGrp="1"/>
          </p:cNvSpPr>
          <p:nvPr>
            <p:ph type="body" sz="quarter" idx="10"/>
          </p:nvPr>
        </p:nvSpPr>
        <p:spPr/>
        <p:txBody>
          <a:bodyPr/>
          <a:lstStyle/>
          <a:p>
            <a:r>
              <a:rPr lang="en-US" altLang="ko-KR" sz="3200" dirty="0">
                <a:latin typeface="Segoe UI" pitchFamily="34" charset="0"/>
                <a:cs typeface="Segoe UI" pitchFamily="34" charset="0"/>
              </a:rPr>
              <a:t>(3) Proposed outline</a:t>
            </a:r>
            <a:endParaRPr lang="ko-KR" altLang="en-US" sz="3200" dirty="0">
              <a:latin typeface="Segoe UI" pitchFamily="34" charset="0"/>
              <a:cs typeface="Segoe UI" pitchFamily="34" charset="0"/>
            </a:endParaRPr>
          </a:p>
        </p:txBody>
      </p:sp>
      <p:sp>
        <p:nvSpPr>
          <p:cNvPr id="5" name="Rectangle 4"/>
          <p:cNvSpPr/>
          <p:nvPr/>
        </p:nvSpPr>
        <p:spPr>
          <a:xfrm>
            <a:off x="381000" y="819150"/>
            <a:ext cx="4191000" cy="1676400"/>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lumMod val="50000"/>
                  </a:schemeClr>
                </a:solidFill>
              </a:rPr>
              <a:t>Objective:</a:t>
            </a:r>
            <a:endParaRPr lang="en-US" dirty="0">
              <a:solidFill>
                <a:schemeClr val="tx2">
                  <a:lumMod val="50000"/>
                </a:schemeClr>
              </a:solidFill>
            </a:endParaRPr>
          </a:p>
          <a:p>
            <a:pPr algn="ctr">
              <a:buFontTx/>
              <a:buChar char="-"/>
            </a:pPr>
            <a:r>
              <a:rPr lang="en-US" sz="1750" dirty="0">
                <a:solidFill>
                  <a:schemeClr val="tx2">
                    <a:lumMod val="50000"/>
                  </a:schemeClr>
                </a:solidFill>
              </a:rPr>
              <a:t>define and explain the legal framework  information policies and data security </a:t>
            </a:r>
          </a:p>
          <a:p>
            <a:pPr algn="ctr"/>
            <a:r>
              <a:rPr lang="en-US" sz="1750" dirty="0">
                <a:solidFill>
                  <a:schemeClr val="tx2">
                    <a:lumMod val="50000"/>
                  </a:schemeClr>
                </a:solidFill>
              </a:rPr>
              <a:t>policies related to big data analysis</a:t>
            </a:r>
            <a:endParaRPr lang="en-GB" sz="1750" dirty="0">
              <a:solidFill>
                <a:schemeClr val="tx2">
                  <a:lumMod val="50000"/>
                </a:schemeClr>
              </a:solidFill>
            </a:endParaRPr>
          </a:p>
        </p:txBody>
      </p:sp>
      <p:sp>
        <p:nvSpPr>
          <p:cNvPr id="6" name="Rectangle 5"/>
          <p:cNvSpPr/>
          <p:nvPr/>
        </p:nvSpPr>
        <p:spPr>
          <a:xfrm>
            <a:off x="4648200" y="819150"/>
            <a:ext cx="4191000"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7" name="Rectangle 6"/>
          <p:cNvSpPr/>
          <p:nvPr/>
        </p:nvSpPr>
        <p:spPr>
          <a:xfrm>
            <a:off x="381000" y="25717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50000"/>
                  </a:schemeClr>
                </a:solidFill>
              </a:rPr>
              <a:t>Legal provisions &amp; technical constraints</a:t>
            </a:r>
          </a:p>
          <a:p>
            <a:pPr algn="ctr"/>
            <a:r>
              <a:rPr lang="en-US" dirty="0">
                <a:solidFill>
                  <a:schemeClr val="tx2">
                    <a:lumMod val="50000"/>
                  </a:schemeClr>
                </a:solidFill>
              </a:rPr>
              <a:t>Privacy, ethics and mining about </a:t>
            </a:r>
          </a:p>
          <a:p>
            <a:pPr algn="ctr"/>
            <a:r>
              <a:rPr lang="en-US" dirty="0">
                <a:solidFill>
                  <a:schemeClr val="tx2">
                    <a:lumMod val="50000"/>
                  </a:schemeClr>
                </a:solidFill>
              </a:rPr>
              <a:t>people</a:t>
            </a:r>
          </a:p>
          <a:p>
            <a:pPr algn="ctr"/>
            <a:r>
              <a:rPr lang="en-US" dirty="0">
                <a:solidFill>
                  <a:schemeClr val="tx2">
                    <a:lumMod val="50000"/>
                  </a:schemeClr>
                </a:solidFill>
              </a:rPr>
              <a:t>Study cases</a:t>
            </a:r>
            <a:endParaRPr lang="en-GB" dirty="0">
              <a:solidFill>
                <a:schemeClr val="tx2">
                  <a:lumMod val="50000"/>
                </a:schemeClr>
              </a:solidFill>
            </a:endParaRPr>
          </a:p>
        </p:txBody>
      </p:sp>
      <p:sp>
        <p:nvSpPr>
          <p:cNvPr id="8" name="Rectangle 7"/>
          <p:cNvSpPr/>
          <p:nvPr/>
        </p:nvSpPr>
        <p:spPr>
          <a:xfrm>
            <a:off x="4648200" y="25717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lumMod val="50000"/>
                  </a:schemeClr>
                </a:solidFill>
              </a:rPr>
              <a:t>Proactive vs. Reactive</a:t>
            </a:r>
          </a:p>
          <a:p>
            <a:pPr algn="ctr"/>
            <a:r>
              <a:rPr lang="en-US" dirty="0">
                <a:solidFill>
                  <a:schemeClr val="tx2">
                    <a:lumMod val="50000"/>
                  </a:schemeClr>
                </a:solidFill>
              </a:rPr>
              <a:t>Bulk data vs. Targeted data</a:t>
            </a:r>
            <a:endParaRPr lang="en-GB" dirty="0">
              <a:solidFill>
                <a:schemeClr val="tx2">
                  <a:lumMod val="50000"/>
                </a:schemeClr>
              </a:solidFill>
            </a:endParaRPr>
          </a:p>
        </p:txBody>
      </p:sp>
      <p:sp>
        <p:nvSpPr>
          <p:cNvPr id="10" name="Text Placeholder 9"/>
          <p:cNvSpPr>
            <a:spLocks noGrp="1"/>
          </p:cNvSpPr>
          <p:nvPr>
            <p:ph type="body" sz="quarter" idx="11"/>
          </p:nvPr>
        </p:nvSpPr>
        <p:spPr/>
        <p:txBody>
          <a:bodyPr/>
          <a:lstStyle/>
          <a:p>
            <a:r>
              <a:rPr lang="en-US" dirty="0"/>
              <a:t>   </a:t>
            </a:r>
            <a:endParaRPr lang="en-GB" dirty="0"/>
          </a:p>
        </p:txBody>
      </p:sp>
      <p:pic>
        <p:nvPicPr>
          <p:cNvPr id="67586" name="Picture 2" descr="Vector Art : Big Data"/>
          <p:cNvPicPr>
            <a:picLocks noChangeAspect="1" noChangeArrowheads="1"/>
          </p:cNvPicPr>
          <p:nvPr/>
        </p:nvPicPr>
        <p:blipFill>
          <a:blip r:embed="rId2"/>
          <a:srcRect/>
          <a:stretch>
            <a:fillRect/>
          </a:stretch>
        </p:blipFill>
        <p:spPr bwMode="auto">
          <a:xfrm>
            <a:off x="4724400" y="1047750"/>
            <a:ext cx="1483095" cy="1306912"/>
          </a:xfrm>
          <a:prstGeom prst="rect">
            <a:avLst/>
          </a:prstGeom>
          <a:noFill/>
        </p:spPr>
      </p:pic>
      <p:pic>
        <p:nvPicPr>
          <p:cNvPr id="9" name="Picture 2" descr="Vector Art : Big Data"/>
          <p:cNvPicPr>
            <a:picLocks noChangeAspect="1" noChangeArrowheads="1"/>
          </p:cNvPicPr>
          <p:nvPr/>
        </p:nvPicPr>
        <p:blipFill>
          <a:blip r:embed="rId2"/>
          <a:srcRect/>
          <a:stretch>
            <a:fillRect/>
          </a:stretch>
        </p:blipFill>
        <p:spPr bwMode="auto">
          <a:xfrm flipH="1">
            <a:off x="7239000" y="1047750"/>
            <a:ext cx="1488705" cy="1306912"/>
          </a:xfrm>
          <a:prstGeom prst="rect">
            <a:avLst/>
          </a:prstGeom>
          <a:noFill/>
        </p:spPr>
      </p:pic>
      <p:sp>
        <p:nvSpPr>
          <p:cNvPr id="11" name="TextBox 10"/>
          <p:cNvSpPr txBox="1"/>
          <p:nvPr/>
        </p:nvSpPr>
        <p:spPr>
          <a:xfrm>
            <a:off x="5715000" y="1200150"/>
            <a:ext cx="1905000" cy="923330"/>
          </a:xfrm>
          <a:prstGeom prst="rect">
            <a:avLst/>
          </a:prstGeom>
          <a:noFill/>
        </p:spPr>
        <p:txBody>
          <a:bodyPr wrap="square" rtlCol="0">
            <a:spAutoFit/>
          </a:bodyPr>
          <a:lstStyle/>
          <a:p>
            <a:pPr algn="ctr"/>
            <a:r>
              <a:rPr lang="en-US" b="1" dirty="0">
                <a:solidFill>
                  <a:schemeClr val="bg1"/>
                </a:solidFill>
                <a:latin typeface="Segoe UI" pitchFamily="34" charset="0"/>
                <a:cs typeface="Segoe UI" pitchFamily="34" charset="0"/>
              </a:rPr>
              <a:t>COLLECTION</a:t>
            </a:r>
          </a:p>
          <a:p>
            <a:pPr algn="ctr"/>
            <a:r>
              <a:rPr lang="en-US" b="1" dirty="0">
                <a:solidFill>
                  <a:schemeClr val="bg1"/>
                </a:solidFill>
                <a:latin typeface="Segoe UI" pitchFamily="34" charset="0"/>
                <a:cs typeface="Segoe UI" pitchFamily="34" charset="0"/>
              </a:rPr>
              <a:t>OF</a:t>
            </a:r>
          </a:p>
          <a:p>
            <a:pPr algn="ctr"/>
            <a:r>
              <a:rPr lang="en-US" b="1" dirty="0">
                <a:solidFill>
                  <a:schemeClr val="bg1"/>
                </a:solidFill>
                <a:latin typeface="Segoe UI" pitchFamily="34" charset="0"/>
                <a:cs typeface="Segoe UI" pitchFamily="34" charset="0"/>
              </a:rPr>
              <a:t>DATA</a:t>
            </a:r>
            <a:endParaRPr lang="en-GB" b="1" dirty="0">
              <a:solidFill>
                <a:schemeClr val="bg1"/>
              </a:solidFill>
              <a:latin typeface="Segoe UI" pitchFamily="34" charset="0"/>
              <a:cs typeface="Segoe UI" pitchFamily="34" charset="0"/>
            </a:endParaRPr>
          </a:p>
        </p:txBody>
      </p:sp>
      <p:sp>
        <p:nvSpPr>
          <p:cNvPr id="12" name="Footer Placeholder 4">
            <a:extLst>
              <a:ext uri="{FF2B5EF4-FFF2-40B4-BE49-F238E27FC236}">
                <a16:creationId xmlns:a16="http://schemas.microsoft.com/office/drawing/2014/main" id="{3F4E489C-36D1-48CF-80D9-9C4CCB70385A}"/>
              </a:ext>
            </a:extLst>
          </p:cNvPr>
          <p:cNvSpPr txBox="1">
            <a:spLocks/>
          </p:cNvSpPr>
          <p:nvPr/>
        </p:nvSpPr>
        <p:spPr>
          <a:xfrm>
            <a:off x="609600" y="47053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13" name="Picture 12">
            <a:extLst>
              <a:ext uri="{FF2B5EF4-FFF2-40B4-BE49-F238E27FC236}">
                <a16:creationId xmlns:a16="http://schemas.microsoft.com/office/drawing/2014/main" id="{B3049B8C-4105-467E-82C5-D28BA795DB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p:cNvSpPr>
            <a:spLocks noGrp="1"/>
          </p:cNvSpPr>
          <p:nvPr>
            <p:ph type="body" sz="quarter" idx="10"/>
          </p:nvPr>
        </p:nvSpPr>
        <p:spPr/>
        <p:txBody>
          <a:bodyPr/>
          <a:lstStyle/>
          <a:p>
            <a:r>
              <a:rPr lang="en-US" altLang="ko-KR" sz="3200" dirty="0">
                <a:latin typeface="Segoe UI" pitchFamily="34" charset="0"/>
                <a:cs typeface="Segoe UI" pitchFamily="34" charset="0"/>
              </a:rPr>
              <a:t>(3) Proposed outline</a:t>
            </a:r>
            <a:endParaRPr lang="ko-KR" altLang="en-US" sz="3200" dirty="0">
              <a:latin typeface="Segoe UI" pitchFamily="34" charset="0"/>
              <a:cs typeface="Segoe UI" pitchFamily="34" charset="0"/>
            </a:endParaRPr>
          </a:p>
        </p:txBody>
      </p:sp>
      <p:sp>
        <p:nvSpPr>
          <p:cNvPr id="5" name="Rectangle 4"/>
          <p:cNvSpPr/>
          <p:nvPr/>
        </p:nvSpPr>
        <p:spPr>
          <a:xfrm>
            <a:off x="381000" y="8191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a:solidFill>
                  <a:schemeClr val="tx2">
                    <a:lumMod val="50000"/>
                  </a:schemeClr>
                </a:solidFill>
              </a:rPr>
              <a:t>Objective:</a:t>
            </a:r>
          </a:p>
          <a:p>
            <a:pPr lvl="0" algn="ctr"/>
            <a:r>
              <a:rPr lang="en-US" dirty="0">
                <a:solidFill>
                  <a:schemeClr val="tx2">
                    <a:lumMod val="50000"/>
                  </a:schemeClr>
                </a:solidFill>
              </a:rPr>
              <a:t>- define and explain the main errors in processing large amounts of data</a:t>
            </a:r>
            <a:endParaRPr lang="en-GB" dirty="0">
              <a:solidFill>
                <a:schemeClr val="tx2">
                  <a:lumMod val="50000"/>
                </a:schemeClr>
              </a:solidFill>
            </a:endParaRPr>
          </a:p>
          <a:p>
            <a:pPr algn="ctr"/>
            <a:endParaRPr lang="en-GB" dirty="0">
              <a:solidFill>
                <a:schemeClr val="tx2">
                  <a:lumMod val="50000"/>
                </a:schemeClr>
              </a:solidFill>
            </a:endParaRPr>
          </a:p>
        </p:txBody>
      </p:sp>
      <p:sp>
        <p:nvSpPr>
          <p:cNvPr id="6" name="Rectangle 5"/>
          <p:cNvSpPr/>
          <p:nvPr/>
        </p:nvSpPr>
        <p:spPr>
          <a:xfrm>
            <a:off x="4648200" y="8191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50000"/>
                  </a:schemeClr>
                </a:solidFill>
              </a:rPr>
              <a:t>Introduction in </a:t>
            </a:r>
          </a:p>
          <a:p>
            <a:pPr algn="ctr"/>
            <a:r>
              <a:rPr lang="en-US" dirty="0">
                <a:solidFill>
                  <a:schemeClr val="tx2">
                    <a:lumMod val="50000"/>
                  </a:schemeClr>
                </a:solidFill>
              </a:rPr>
              <a:t>Statistics &amp; Critical Thinking</a:t>
            </a:r>
            <a:endParaRPr lang="en-GB" dirty="0">
              <a:solidFill>
                <a:schemeClr val="tx2">
                  <a:lumMod val="50000"/>
                </a:schemeClr>
              </a:solidFill>
            </a:endParaRPr>
          </a:p>
        </p:txBody>
      </p:sp>
      <p:sp>
        <p:nvSpPr>
          <p:cNvPr id="7" name="Rectangle 6"/>
          <p:cNvSpPr/>
          <p:nvPr/>
        </p:nvSpPr>
        <p:spPr>
          <a:xfrm>
            <a:off x="381000" y="2571750"/>
            <a:ext cx="4191000"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8" name="Rectangle 7"/>
          <p:cNvSpPr/>
          <p:nvPr/>
        </p:nvSpPr>
        <p:spPr>
          <a:xfrm>
            <a:off x="4648200" y="2571750"/>
            <a:ext cx="41910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2">
                    <a:lumMod val="50000"/>
                  </a:schemeClr>
                </a:solidFill>
              </a:rPr>
              <a:t>How do we approach data?</a:t>
            </a:r>
          </a:p>
          <a:p>
            <a:pPr algn="ctr"/>
            <a:r>
              <a:rPr lang="en-US" b="1" dirty="0">
                <a:solidFill>
                  <a:schemeClr val="tx2">
                    <a:lumMod val="50000"/>
                  </a:schemeClr>
                </a:solidFill>
              </a:rPr>
              <a:t>Structured vs. Unstructured data</a:t>
            </a:r>
            <a:endParaRPr lang="en-GB" b="1" dirty="0">
              <a:solidFill>
                <a:schemeClr val="tx2">
                  <a:lumMod val="50000"/>
                </a:schemeClr>
              </a:solidFill>
            </a:endParaRPr>
          </a:p>
        </p:txBody>
      </p:sp>
      <p:sp>
        <p:nvSpPr>
          <p:cNvPr id="10" name="Text Placeholder 9"/>
          <p:cNvSpPr>
            <a:spLocks noGrp="1"/>
          </p:cNvSpPr>
          <p:nvPr>
            <p:ph type="body" sz="quarter" idx="11"/>
          </p:nvPr>
        </p:nvSpPr>
        <p:spPr/>
        <p:txBody>
          <a:bodyPr/>
          <a:lstStyle/>
          <a:p>
            <a:r>
              <a:rPr lang="en-US" dirty="0"/>
              <a:t>   </a:t>
            </a:r>
            <a:endParaRPr lang="en-GB" dirty="0"/>
          </a:p>
        </p:txBody>
      </p:sp>
      <p:sp>
        <p:nvSpPr>
          <p:cNvPr id="9" name="TextBox 8"/>
          <p:cNvSpPr txBox="1"/>
          <p:nvPr/>
        </p:nvSpPr>
        <p:spPr>
          <a:xfrm>
            <a:off x="2895600" y="3181350"/>
            <a:ext cx="1752600" cy="369332"/>
          </a:xfrm>
          <a:prstGeom prst="rect">
            <a:avLst/>
          </a:prstGeom>
          <a:noFill/>
        </p:spPr>
        <p:txBody>
          <a:bodyPr wrap="square" rtlCol="0">
            <a:spAutoFit/>
          </a:bodyPr>
          <a:lstStyle/>
          <a:p>
            <a:r>
              <a:rPr lang="en-US" b="1" dirty="0">
                <a:solidFill>
                  <a:schemeClr val="bg1"/>
                </a:solidFill>
                <a:latin typeface="Segoe UI" pitchFamily="34" charset="0"/>
                <a:cs typeface="Segoe UI" pitchFamily="34" charset="0"/>
              </a:rPr>
              <a:t>PROCESSING</a:t>
            </a:r>
            <a:endParaRPr lang="en-GB" b="1" dirty="0">
              <a:solidFill>
                <a:schemeClr val="bg1"/>
              </a:solidFill>
              <a:latin typeface="Segoe UI" pitchFamily="34" charset="0"/>
              <a:cs typeface="Segoe UI" pitchFamily="34" charset="0"/>
            </a:endParaRPr>
          </a:p>
        </p:txBody>
      </p:sp>
      <p:pic>
        <p:nvPicPr>
          <p:cNvPr id="68612" name="Picture 4" descr="The challenges of visualizing big data for the first time"/>
          <p:cNvPicPr>
            <a:picLocks noChangeAspect="1" noChangeArrowheads="1"/>
          </p:cNvPicPr>
          <p:nvPr/>
        </p:nvPicPr>
        <p:blipFill>
          <a:blip r:embed="rId2" cstate="print"/>
          <a:srcRect/>
          <a:stretch>
            <a:fillRect/>
          </a:stretch>
        </p:blipFill>
        <p:spPr bwMode="auto">
          <a:xfrm rot="5400000">
            <a:off x="712255" y="2316695"/>
            <a:ext cx="1471089" cy="2133600"/>
          </a:xfrm>
          <a:prstGeom prst="rect">
            <a:avLst/>
          </a:prstGeom>
          <a:noFill/>
        </p:spPr>
      </p:pic>
      <p:sp>
        <p:nvSpPr>
          <p:cNvPr id="11" name="Footer Placeholder 4">
            <a:extLst>
              <a:ext uri="{FF2B5EF4-FFF2-40B4-BE49-F238E27FC236}">
                <a16:creationId xmlns:a16="http://schemas.microsoft.com/office/drawing/2014/main" id="{AF45BEA3-B74A-4420-BDE2-7DD9DBDC0A28}"/>
              </a:ext>
            </a:extLst>
          </p:cNvPr>
          <p:cNvSpPr txBox="1">
            <a:spLocks/>
          </p:cNvSpPr>
          <p:nvPr/>
        </p:nvSpPr>
        <p:spPr>
          <a:xfrm>
            <a:off x="609600" y="4705350"/>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800"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sz="800" dirty="0"/>
          </a:p>
        </p:txBody>
      </p:sp>
      <p:pic>
        <p:nvPicPr>
          <p:cNvPr id="12" name="Picture 11">
            <a:extLst>
              <a:ext uri="{FF2B5EF4-FFF2-40B4-BE49-F238E27FC236}">
                <a16:creationId xmlns:a16="http://schemas.microsoft.com/office/drawing/2014/main" id="{E0BE5567-20F9-4ECE-85B0-5235F082E4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56" y="33218"/>
            <a:ext cx="914560" cy="641720"/>
          </a:xfrm>
          <a:prstGeom prst="rect">
            <a:avLst/>
          </a:prstGeom>
        </p:spPr>
      </p:pic>
    </p:spTree>
  </p:cSld>
  <p:clrMapOvr>
    <a:masterClrMapping/>
  </p:clrMapOvr>
</p:sld>
</file>

<file path=ppt/theme/theme1.xml><?xml version="1.0" encoding="utf-8"?>
<a:theme xmlns:a="http://schemas.openxmlformats.org/drawingml/2006/main" name="Cover and End Slide Master">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COLOR-A02">
      <a:dk1>
        <a:sysClr val="windowText" lastClr="000000"/>
      </a:dk1>
      <a:lt1>
        <a:sysClr val="window" lastClr="FFFFFF"/>
      </a:lt1>
      <a:dk2>
        <a:srgbClr val="1F497D"/>
      </a:dk2>
      <a:lt2>
        <a:srgbClr val="EEECE1"/>
      </a:lt2>
      <a:accent1>
        <a:srgbClr val="0DD2D9"/>
      </a:accent1>
      <a:accent2>
        <a:srgbClr val="0DD2D9"/>
      </a:accent2>
      <a:accent3>
        <a:srgbClr val="0DD2D9"/>
      </a:accent3>
      <a:accent4>
        <a:srgbClr val="0DD2D9"/>
      </a:accent4>
      <a:accent5>
        <a:srgbClr val="0DD2D9"/>
      </a:accent5>
      <a:accent6>
        <a:srgbClr val="0DD2D9"/>
      </a:accent6>
      <a:hlink>
        <a:srgbClr val="000000"/>
      </a:hlink>
      <a:folHlink>
        <a:srgbClr val="00000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1253</Words>
  <Application>Microsoft Office PowerPoint</Application>
  <PresentationFormat>On-screen Show (16:9)</PresentationFormat>
  <Paragraphs>132</Paragraphs>
  <Slides>13</Slides>
  <Notes>2</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13</vt:i4>
      </vt:variant>
    </vt:vector>
  </HeadingPairs>
  <TitlesOfParts>
    <vt:vector size="23" baseType="lpstr">
      <vt:lpstr>Malgun Gothic</vt:lpstr>
      <vt:lpstr>Arial</vt:lpstr>
      <vt:lpstr>Arial Unicode MS</vt:lpstr>
      <vt:lpstr>Calibri</vt:lpstr>
      <vt:lpstr>Calibri Light</vt:lpstr>
      <vt:lpstr>Segoe UI</vt:lpstr>
      <vt:lpstr>Wingdings</vt:lpstr>
      <vt:lpstr>Cover and End Slide Master</vt:lpstr>
      <vt:lpstr>Office Theme</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GoogleSlidesPPT.com;Allppt.com</dc:creator>
  <cp:lastModifiedBy>Administrator</cp:lastModifiedBy>
  <cp:revision>130</cp:revision>
  <dcterms:created xsi:type="dcterms:W3CDTF">2016-12-05T23:26:54Z</dcterms:created>
  <dcterms:modified xsi:type="dcterms:W3CDTF">2022-08-05T10:19:24Z</dcterms:modified>
</cp:coreProperties>
</file>